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3" r:id="rId3"/>
    <p:sldId id="264" r:id="rId4"/>
    <p:sldId id="265" r:id="rId5"/>
    <p:sldId id="266" r:id="rId6"/>
    <p:sldId id="268" r:id="rId7"/>
    <p:sldId id="269"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1540"/>
    <a:srgbClr val="9AC195"/>
    <a:srgbClr val="9BC496"/>
    <a:srgbClr val="BAB1C3"/>
    <a:srgbClr val="997CB5"/>
    <a:srgbClr val="9275AE"/>
    <a:srgbClr val="EFEFEF"/>
    <a:srgbClr val="DFD6E8"/>
    <a:srgbClr val="A78CC0"/>
    <a:srgbClr val="977C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92E7F-B290-4B76-8A06-C8D4F3DB788F}" v="87" dt="2023-04-22T06:22:08.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91742" autoAdjust="0"/>
  </p:normalViewPr>
  <p:slideViewPr>
    <p:cSldViewPr snapToGrid="0">
      <p:cViewPr varScale="1">
        <p:scale>
          <a:sx n="149" d="100"/>
          <a:sy n="149" d="100"/>
        </p:scale>
        <p:origin x="94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delSld modSld">
      <pc:chgData name="White, Ellie" userId="fec56361-5c8a-4790-9e84-6272d2f2258e" providerId="ADAL" clId="{9E692E7F-B290-4B76-8A06-C8D4F3DB788F}" dt="2023-04-22T06:22:08.769" v="1974" actId="164"/>
      <pc:docMkLst>
        <pc:docMk/>
      </pc:docMkLst>
      <pc:sldChg chg="addSp modSp mod">
        <pc:chgData name="White, Ellie" userId="fec56361-5c8a-4790-9e84-6272d2f2258e" providerId="ADAL" clId="{9E692E7F-B290-4B76-8A06-C8D4F3DB788F}" dt="2023-04-21T01:24:39.491" v="949" actId="404"/>
        <pc:sldMkLst>
          <pc:docMk/>
          <pc:sldMk cId="912822917" sldId="263"/>
        </pc:sldMkLst>
        <pc:spChg chg="add mod">
          <ac:chgData name="White, Ellie" userId="fec56361-5c8a-4790-9e84-6272d2f2258e" providerId="ADAL" clId="{9E692E7F-B290-4B76-8A06-C8D4F3DB788F}" dt="2023-04-21T01:24:39.491" v="949" actId="404"/>
          <ac:spMkLst>
            <pc:docMk/>
            <pc:sldMk cId="912822917" sldId="263"/>
            <ac:spMk id="5" creationId="{EBF342CC-F6D8-33DF-B08A-0F4B17A275F6}"/>
          </ac:spMkLst>
        </pc:spChg>
      </pc:sldChg>
      <pc:sldChg chg="addSp modSp">
        <pc:chgData name="White, Ellie" userId="fec56361-5c8a-4790-9e84-6272d2f2258e" providerId="ADAL" clId="{9E692E7F-B290-4B76-8A06-C8D4F3DB788F}" dt="2023-04-21T01:24:45.834" v="950"/>
        <pc:sldMkLst>
          <pc:docMk/>
          <pc:sldMk cId="1836178870" sldId="264"/>
        </pc:sldMkLst>
        <pc:spChg chg="add mod">
          <ac:chgData name="White, Ellie" userId="fec56361-5c8a-4790-9e84-6272d2f2258e" providerId="ADAL" clId="{9E692E7F-B290-4B76-8A06-C8D4F3DB788F}" dt="2023-04-21T01:24:45.834" v="950"/>
          <ac:spMkLst>
            <pc:docMk/>
            <pc:sldMk cId="1836178870" sldId="264"/>
            <ac:spMk id="8" creationId="{50863FBF-358D-DDD5-3478-05888F2BCB24}"/>
          </ac:spMkLst>
        </pc:spChg>
      </pc:sldChg>
      <pc:sldChg chg="addSp delSp modSp add mod">
        <pc:chgData name="White, Ellie" userId="fec56361-5c8a-4790-9e84-6272d2f2258e" providerId="ADAL" clId="{9E692E7F-B290-4B76-8A06-C8D4F3DB788F}" dt="2023-04-21T01:24:47.256" v="951"/>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add mod">
          <ac:chgData name="White, Ellie" userId="fec56361-5c8a-4790-9e84-6272d2f2258e" providerId="ADAL" clId="{9E692E7F-B290-4B76-8A06-C8D4F3DB788F}" dt="2023-04-21T01:24:47.256" v="951"/>
          <ac:spMkLst>
            <pc:docMk/>
            <pc:sldMk cId="2176915371" sldId="265"/>
            <ac:spMk id="4" creationId="{63B21296-2BCB-FEEC-73C7-96B1C84B9FD1}"/>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1T01:24:48.496" v="952"/>
        <pc:sldMkLst>
          <pc:docMk/>
          <pc:sldMk cId="1578884284" sldId="266"/>
        </pc:sldMkLst>
        <pc:spChg chg="add mod">
          <ac:chgData name="White, Ellie" userId="fec56361-5c8a-4790-9e84-6272d2f2258e" providerId="ADAL" clId="{9E692E7F-B290-4B76-8A06-C8D4F3DB788F}" dt="2023-04-21T01:24:48.496" v="952"/>
          <ac:spMkLst>
            <pc:docMk/>
            <pc:sldMk cId="1578884284" sldId="266"/>
            <ac:spMk id="2" creationId="{853C45A6-A464-7E53-2470-04BE0C71CA02}"/>
          </ac:spMkLst>
        </pc:spChg>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del mod">
        <pc:chgData name="White, Ellie" userId="fec56361-5c8a-4790-9e84-6272d2f2258e" providerId="ADAL" clId="{9E692E7F-B290-4B76-8A06-C8D4F3DB788F}" dt="2023-04-21T01:48:18.187" v="1181" actId="47"/>
        <pc:sldMkLst>
          <pc:docMk/>
          <pc:sldMk cId="2925115759" sldId="267"/>
        </pc:sldMkLst>
        <pc:spChg chg="mod topLvl">
          <ac:chgData name="White, Ellie" userId="fec56361-5c8a-4790-9e84-6272d2f2258e" providerId="ADAL" clId="{9E692E7F-B290-4B76-8A06-C8D4F3DB788F}" dt="2023-04-21T01:27:15.683" v="958" actId="207"/>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1T01:45:26.638" v="1113" actId="207"/>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1T01:45:57.912" v="1117" actId="113"/>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add mod">
          <ac:chgData name="White, Ellie" userId="fec56361-5c8a-4790-9e84-6272d2f2258e" providerId="ADAL" clId="{9E692E7F-B290-4B76-8A06-C8D4F3DB788F}" dt="2023-04-21T01:31:42.689" v="1106" actId="164"/>
          <ac:spMkLst>
            <pc:docMk/>
            <pc:sldMk cId="2925115759" sldId="267"/>
            <ac:spMk id="25" creationId="{AF608637-739B-BF42-54B1-C0756F9C95EA}"/>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1T01:45:37.858" v="1114" actId="207"/>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1T01:27:27.116" v="959" actId="207"/>
          <ac:spMkLst>
            <pc:docMk/>
            <pc:sldMk cId="2925115759" sldId="267"/>
            <ac:spMk id="40" creationId="{F0067AC1-980E-FF71-CBEB-C774EC851955}"/>
          </ac:spMkLst>
        </pc:spChg>
        <pc:spChg chg="mod topLvl">
          <ac:chgData name="White, Ellie" userId="fec56361-5c8a-4790-9e84-6272d2f2258e" providerId="ADAL" clId="{9E692E7F-B290-4B76-8A06-C8D4F3DB788F}" dt="2023-04-21T01:27:27.116" v="959" actId="207"/>
          <ac:spMkLst>
            <pc:docMk/>
            <pc:sldMk cId="2925115759" sldId="267"/>
            <ac:spMk id="41" creationId="{5F5D940E-4470-F7CD-8BD1-A5F121F2E744}"/>
          </ac:spMkLst>
        </pc:spChg>
        <pc:spChg chg="mod">
          <ac:chgData name="White, Ellie" userId="fec56361-5c8a-4790-9e84-6272d2f2258e" providerId="ADAL" clId="{9E692E7F-B290-4B76-8A06-C8D4F3DB788F}" dt="2023-04-21T01:27:27.116" v="959" actId="207"/>
          <ac:spMkLst>
            <pc:docMk/>
            <pc:sldMk cId="2925115759" sldId="267"/>
            <ac:spMk id="42" creationId="{DF7B7AF0-D54B-3CFE-4809-9F9C70187113}"/>
          </ac:spMkLst>
        </pc:spChg>
        <pc:spChg chg="mod topLvl">
          <ac:chgData name="White, Ellie" userId="fec56361-5c8a-4790-9e84-6272d2f2258e" providerId="ADAL" clId="{9E692E7F-B290-4B76-8A06-C8D4F3DB788F}" dt="2023-04-21T01:27:27.116" v="959" actId="207"/>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1T01:27:51.564" v="961" actId="14100"/>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1T01:28:09.276" v="963"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1T01:45:58.406" v="1118" actId="113"/>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1T01:22:59.147" v="908" actId="1035"/>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1T01:31:17.157" v="1105" actId="1037"/>
          <ac:spMkLst>
            <pc:docMk/>
            <pc:sldMk cId="2925115759" sldId="267"/>
            <ac:spMk id="115" creationId="{DDF40092-C545-B15E-326D-AEB0893FAE4D}"/>
          </ac:spMkLst>
        </pc:spChg>
        <pc:spChg chg="mod topLvl">
          <ac:chgData name="White, Ellie" userId="fec56361-5c8a-4790-9e84-6272d2f2258e" providerId="ADAL" clId="{9E692E7F-B290-4B76-8A06-C8D4F3DB788F}" dt="2023-04-21T01:30:44.967" v="1074" actId="208"/>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del mod">
          <ac:chgData name="White, Ellie" userId="fec56361-5c8a-4790-9e84-6272d2f2258e" providerId="ADAL" clId="{9E692E7F-B290-4B76-8A06-C8D4F3DB788F}" dt="2023-04-21T01:45:02.903" v="1107" actId="478"/>
          <ac:grpSpMkLst>
            <pc:docMk/>
            <pc:sldMk cId="2925115759" sldId="267"/>
            <ac:grpSpMk id="21" creationId="{861E4EDD-6936-D3E8-16B3-1E8ECB7FB408}"/>
          </ac:grpSpMkLst>
        </pc:grpChg>
        <pc:grpChg chg="add mod">
          <ac:chgData name="White, Ellie" userId="fec56361-5c8a-4790-9e84-6272d2f2258e" providerId="ADAL" clId="{9E692E7F-B290-4B76-8A06-C8D4F3DB788F}" dt="2023-04-21T01:45:10.499" v="1112" actId="164"/>
          <ac:grpSpMkLst>
            <pc:docMk/>
            <pc:sldMk cId="2925115759" sldId="267"/>
            <ac:grpSpMk id="27" creationId="{0BCD2983-3414-6189-610C-536ABEF854F4}"/>
          </ac:grpSpMkLst>
        </pc:gr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1T01:45:10.499" v="1112" actId="164"/>
          <ac:grpSpMkLst>
            <pc:docMk/>
            <pc:sldMk cId="2925115759" sldId="267"/>
            <ac:grpSpMk id="49" creationId="{8DD894F2-DC73-6D57-A6C0-426AEEB0B350}"/>
          </ac:grpSpMkLst>
        </pc:grpChg>
        <pc:grpChg chg="add mod">
          <ac:chgData name="White, Ellie" userId="fec56361-5c8a-4790-9e84-6272d2f2258e" providerId="ADAL" clId="{9E692E7F-B290-4B76-8A06-C8D4F3DB788F}" dt="2023-04-21T01:17:38.516" v="676"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del mod ord">
          <ac:chgData name="White, Ellie" userId="fec56361-5c8a-4790-9e84-6272d2f2258e" providerId="ADAL" clId="{9E692E7F-B290-4B76-8A06-C8D4F3DB788F}" dt="2023-04-21T01:17:29.491" v="671" actId="478"/>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ord">
          <ac:chgData name="White, Ellie" userId="fec56361-5c8a-4790-9e84-6272d2f2258e" providerId="ADAL" clId="{9E692E7F-B290-4B76-8A06-C8D4F3DB788F}" dt="2023-04-21T01:45:02.903" v="1107" actId="478"/>
          <ac:picMkLst>
            <pc:docMk/>
            <pc:sldMk cId="2925115759" sldId="267"/>
            <ac:picMk id="19" creationId="{1EA3360B-D905-9BC8-DB18-F45D895C2965}"/>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picChg chg="add mod ord">
          <ac:chgData name="White, Ellie" userId="fec56361-5c8a-4790-9e84-6272d2f2258e" providerId="ADAL" clId="{9E692E7F-B290-4B76-8A06-C8D4F3DB788F}" dt="2023-04-21T01:45:10.499" v="1112" actId="164"/>
          <ac:picMkLst>
            <pc:docMk/>
            <pc:sldMk cId="2925115759" sldId="267"/>
            <ac:picMk id="48" creationId="{EEC1014E-17D1-78AF-2375-54BEF4B67DC4}"/>
          </ac:picMkLst>
        </pc:picChg>
        <pc:cxnChg chg="mod topLvl">
          <ac:chgData name="White, Ellie" userId="fec56361-5c8a-4790-9e84-6272d2f2258e" providerId="ADAL" clId="{9E692E7F-B290-4B76-8A06-C8D4F3DB788F}" dt="2023-04-21T01:27:55.176" v="962" actId="14100"/>
          <ac:cxnSpMkLst>
            <pc:docMk/>
            <pc:sldMk cId="2925115759" sldId="267"/>
            <ac:cxnSpMk id="47" creationId="{2DB6AFBC-11B1-7124-2E0F-265533A64AF6}"/>
          </ac:cxnSpMkLst>
        </pc:cxnChg>
      </pc:sldChg>
      <pc:sldChg chg="addSp delSp modSp add del mod">
        <pc:chgData name="White, Ellie" userId="fec56361-5c8a-4790-9e84-6272d2f2258e" providerId="ADAL" clId="{9E692E7F-B290-4B76-8A06-C8D4F3DB788F}" dt="2023-04-21T19:28:22.563" v="1585" actId="20577"/>
        <pc:sldMkLst>
          <pc:docMk/>
          <pc:sldMk cId="519931589" sldId="268"/>
        </pc:sldMkLst>
        <pc:spChg chg="add mod topLvl">
          <ac:chgData name="White, Ellie" userId="fec56361-5c8a-4790-9e84-6272d2f2258e" providerId="ADAL" clId="{9E692E7F-B290-4B76-8A06-C8D4F3DB788F}" dt="2023-04-21T19:01:38.455" v="1582" actId="164"/>
          <ac:spMkLst>
            <pc:docMk/>
            <pc:sldMk cId="519931589" sldId="268"/>
            <ac:spMk id="2" creationId="{956A0E0A-9ECE-F9A3-3F0B-9F99C43F1477}"/>
          </ac:spMkLst>
        </pc:spChg>
        <pc:spChg chg="add mod topLvl">
          <ac:chgData name="White, Ellie" userId="fec56361-5c8a-4790-9e84-6272d2f2258e" providerId="ADAL" clId="{9E692E7F-B290-4B76-8A06-C8D4F3DB788F}" dt="2023-04-21T19:01:38.455" v="1582" actId="164"/>
          <ac:spMkLst>
            <pc:docMk/>
            <pc:sldMk cId="519931589" sldId="268"/>
            <ac:spMk id="4" creationId="{EB39915E-564B-285B-F578-AB4CD7859B71}"/>
          </ac:spMkLst>
        </pc:spChg>
        <pc:spChg chg="mod topLvl">
          <ac:chgData name="White, Ellie" userId="fec56361-5c8a-4790-9e84-6272d2f2258e" providerId="ADAL" clId="{9E692E7F-B290-4B76-8A06-C8D4F3DB788F}" dt="2023-04-21T19:28:22.563" v="1585" actId="20577"/>
          <ac:spMkLst>
            <pc:docMk/>
            <pc:sldMk cId="519931589" sldId="268"/>
            <ac:spMk id="5" creationId="{08D9DFA2-5A3A-B798-9BAB-3F5A9EE52731}"/>
          </ac:spMkLst>
        </pc:spChg>
        <pc:spChg chg="mod">
          <ac:chgData name="White, Ellie" userId="fec56361-5c8a-4790-9e84-6272d2f2258e" providerId="ADAL" clId="{9E692E7F-B290-4B76-8A06-C8D4F3DB788F}" dt="2023-04-21T18:50:05.808" v="1440" actId="165"/>
          <ac:spMkLst>
            <pc:docMk/>
            <pc:sldMk cId="519931589" sldId="268"/>
            <ac:spMk id="6" creationId="{16AF585B-1DB2-D8A4-CE8D-785519FB4916}"/>
          </ac:spMkLst>
        </pc:spChg>
        <pc:spChg chg="mod">
          <ac:chgData name="White, Ellie" userId="fec56361-5c8a-4790-9e84-6272d2f2258e" providerId="ADAL" clId="{9E692E7F-B290-4B76-8A06-C8D4F3DB788F}" dt="2023-04-21T18:50:05.808" v="1440" actId="165"/>
          <ac:spMkLst>
            <pc:docMk/>
            <pc:sldMk cId="519931589" sldId="268"/>
            <ac:spMk id="8" creationId="{E49289A9-814F-ED24-FFD4-1DFCB5233C3C}"/>
          </ac:spMkLst>
        </pc:spChg>
        <pc:spChg chg="mod topLvl">
          <ac:chgData name="White, Ellie" userId="fec56361-5c8a-4790-9e84-6272d2f2258e" providerId="ADAL" clId="{9E692E7F-B290-4B76-8A06-C8D4F3DB788F}" dt="2023-04-21T19:01:20.153" v="1580" actId="164"/>
          <ac:spMkLst>
            <pc:docMk/>
            <pc:sldMk cId="519931589" sldId="268"/>
            <ac:spMk id="11" creationId="{D349E246-0060-7B4A-75D9-C702C38748A7}"/>
          </ac:spMkLst>
        </pc:spChg>
        <pc:spChg chg="mod">
          <ac:chgData name="White, Ellie" userId="fec56361-5c8a-4790-9e84-6272d2f2258e" providerId="ADAL" clId="{9E692E7F-B290-4B76-8A06-C8D4F3DB788F}" dt="2023-04-21T18:50:05.808" v="1440" actId="165"/>
          <ac:spMkLst>
            <pc:docMk/>
            <pc:sldMk cId="519931589" sldId="268"/>
            <ac:spMk id="12" creationId="{C0320F2B-4B82-B704-6183-E198FA9EB6E7}"/>
          </ac:spMkLst>
        </pc:spChg>
        <pc:spChg chg="mod">
          <ac:chgData name="White, Ellie" userId="fec56361-5c8a-4790-9e84-6272d2f2258e" providerId="ADAL" clId="{9E692E7F-B290-4B76-8A06-C8D4F3DB788F}" dt="2023-04-21T18:50:05.808" v="1440" actId="165"/>
          <ac:spMkLst>
            <pc:docMk/>
            <pc:sldMk cId="519931589" sldId="268"/>
            <ac:spMk id="13" creationId="{099C893D-BE1C-C32A-1212-D5A1F1A88A40}"/>
          </ac:spMkLst>
        </pc:spChg>
        <pc:spChg chg="mod topLvl">
          <ac:chgData name="White, Ellie" userId="fec56361-5c8a-4790-9e84-6272d2f2258e" providerId="ADAL" clId="{9E692E7F-B290-4B76-8A06-C8D4F3DB788F}" dt="2023-04-21T19:01:38.455" v="1582" actId="164"/>
          <ac:spMkLst>
            <pc:docMk/>
            <pc:sldMk cId="519931589" sldId="268"/>
            <ac:spMk id="14" creationId="{EDE2B9F8-9E3D-678D-C890-E5D58669DFD2}"/>
          </ac:spMkLst>
        </pc:spChg>
        <pc:spChg chg="mod topLvl">
          <ac:chgData name="White, Ellie" userId="fec56361-5c8a-4790-9e84-6272d2f2258e" providerId="ADAL" clId="{9E692E7F-B290-4B76-8A06-C8D4F3DB788F}" dt="2023-04-21T19:01:38.455" v="1582" actId="164"/>
          <ac:spMkLst>
            <pc:docMk/>
            <pc:sldMk cId="519931589" sldId="268"/>
            <ac:spMk id="15" creationId="{59731D87-5DD9-E804-08D9-E2BD4F5D0AC4}"/>
          </ac:spMkLst>
        </pc:spChg>
        <pc:spChg chg="mod topLvl">
          <ac:chgData name="White, Ellie" userId="fec56361-5c8a-4790-9e84-6272d2f2258e" providerId="ADAL" clId="{9E692E7F-B290-4B76-8A06-C8D4F3DB788F}" dt="2023-04-21T19:01:20.153" v="1580" actId="164"/>
          <ac:spMkLst>
            <pc:docMk/>
            <pc:sldMk cId="519931589" sldId="268"/>
            <ac:spMk id="16" creationId="{4268DA70-10A0-C453-938F-B258B9BA57FF}"/>
          </ac:spMkLst>
        </pc:spChg>
        <pc:spChg chg="mod topLvl">
          <ac:chgData name="White, Ellie" userId="fec56361-5c8a-4790-9e84-6272d2f2258e" providerId="ADAL" clId="{9E692E7F-B290-4B76-8A06-C8D4F3DB788F}" dt="2023-04-21T19:01:38.455" v="1582" actId="164"/>
          <ac:spMkLst>
            <pc:docMk/>
            <pc:sldMk cId="519931589" sldId="268"/>
            <ac:spMk id="17" creationId="{E8EB3159-5F25-B2C0-43AC-83F1DF73BE7B}"/>
          </ac:spMkLst>
        </pc:spChg>
        <pc:spChg chg="add del mod">
          <ac:chgData name="White, Ellie" userId="fec56361-5c8a-4790-9e84-6272d2f2258e" providerId="ADAL" clId="{9E692E7F-B290-4B76-8A06-C8D4F3DB788F}" dt="2023-04-21T18:09:31.407" v="1427" actId="478"/>
          <ac:spMkLst>
            <pc:docMk/>
            <pc:sldMk cId="519931589" sldId="268"/>
            <ac:spMk id="19" creationId="{977847B8-199A-0800-43DD-33CB451EA319}"/>
          </ac:spMkLst>
        </pc:spChg>
        <pc:spChg chg="mod">
          <ac:chgData name="White, Ellie" userId="fec56361-5c8a-4790-9e84-6272d2f2258e" providerId="ADAL" clId="{9E692E7F-B290-4B76-8A06-C8D4F3DB788F}" dt="2023-04-21T18:50:05.808" v="1440" actId="165"/>
          <ac:spMkLst>
            <pc:docMk/>
            <pc:sldMk cId="519931589" sldId="268"/>
            <ac:spMk id="20" creationId="{955A7CE5-80B7-11A5-3983-7037E6E3B1B5}"/>
          </ac:spMkLst>
        </pc:spChg>
        <pc:spChg chg="add del mod">
          <ac:chgData name="White, Ellie" userId="fec56361-5c8a-4790-9e84-6272d2f2258e" providerId="ADAL" clId="{9E692E7F-B290-4B76-8A06-C8D4F3DB788F}" dt="2023-04-21T18:09:29.544" v="1426" actId="478"/>
          <ac:spMkLst>
            <pc:docMk/>
            <pc:sldMk cId="519931589" sldId="268"/>
            <ac:spMk id="21" creationId="{40659446-6A8B-CBCD-7025-A823CA5A701D}"/>
          </ac:spMkLst>
        </pc:spChg>
        <pc:spChg chg="mod">
          <ac:chgData name="White, Ellie" userId="fec56361-5c8a-4790-9e84-6272d2f2258e" providerId="ADAL" clId="{9E692E7F-B290-4B76-8A06-C8D4F3DB788F}" dt="2023-04-21T18:50:05.808" v="1440" actId="165"/>
          <ac:spMkLst>
            <pc:docMk/>
            <pc:sldMk cId="519931589" sldId="268"/>
            <ac:spMk id="22" creationId="{2A88EBE2-99BA-C1D4-A149-0E1783B593BE}"/>
          </ac:spMkLst>
        </pc:spChg>
        <pc:spChg chg="mod">
          <ac:chgData name="White, Ellie" userId="fec56361-5c8a-4790-9e84-6272d2f2258e" providerId="ADAL" clId="{9E692E7F-B290-4B76-8A06-C8D4F3DB788F}" dt="2023-04-21T18:50:05.808" v="1440" actId="165"/>
          <ac:spMkLst>
            <pc:docMk/>
            <pc:sldMk cId="519931589" sldId="268"/>
            <ac:spMk id="23" creationId="{A220EBAC-E495-B7F3-F042-D2409E064FA2}"/>
          </ac:spMkLst>
        </pc:spChg>
        <pc:spChg chg="mod">
          <ac:chgData name="White, Ellie" userId="fec56361-5c8a-4790-9e84-6272d2f2258e" providerId="ADAL" clId="{9E692E7F-B290-4B76-8A06-C8D4F3DB788F}" dt="2023-04-21T18:50:05.808" v="1440" actId="165"/>
          <ac:spMkLst>
            <pc:docMk/>
            <pc:sldMk cId="519931589" sldId="268"/>
            <ac:spMk id="24" creationId="{2FFEA1FF-8F5A-57FB-1329-EE3230CCA5E4}"/>
          </ac:spMkLst>
        </pc:spChg>
        <pc:spChg chg="mod topLvl">
          <ac:chgData name="White, Ellie" userId="fec56361-5c8a-4790-9e84-6272d2f2258e" providerId="ADAL" clId="{9E692E7F-B290-4B76-8A06-C8D4F3DB788F}" dt="2023-04-21T19:01:38.455" v="1582" actId="164"/>
          <ac:spMkLst>
            <pc:docMk/>
            <pc:sldMk cId="519931589" sldId="268"/>
            <ac:spMk id="25" creationId="{AF608637-739B-BF42-54B1-C0756F9C95EA}"/>
          </ac:spMkLst>
        </pc:spChg>
        <pc:spChg chg="mod">
          <ac:chgData name="White, Ellie" userId="fec56361-5c8a-4790-9e84-6272d2f2258e" providerId="ADAL" clId="{9E692E7F-B290-4B76-8A06-C8D4F3DB788F}" dt="2023-04-21T18:50:05.808" v="1440" actId="165"/>
          <ac:spMkLst>
            <pc:docMk/>
            <pc:sldMk cId="519931589" sldId="268"/>
            <ac:spMk id="28" creationId="{55699BC5-317E-07BA-30C7-0915E5144722}"/>
          </ac:spMkLst>
        </pc:spChg>
        <pc:spChg chg="mod">
          <ac:chgData name="White, Ellie" userId="fec56361-5c8a-4790-9e84-6272d2f2258e" providerId="ADAL" clId="{9E692E7F-B290-4B76-8A06-C8D4F3DB788F}" dt="2023-04-21T18:50:05.808" v="1440" actId="165"/>
          <ac:spMkLst>
            <pc:docMk/>
            <pc:sldMk cId="519931589" sldId="268"/>
            <ac:spMk id="29" creationId="{9F35B3C2-69BA-F26E-1A83-44F0E5AE4DD1}"/>
          </ac:spMkLst>
        </pc:spChg>
        <pc:spChg chg="mod">
          <ac:chgData name="White, Ellie" userId="fec56361-5c8a-4790-9e84-6272d2f2258e" providerId="ADAL" clId="{9E692E7F-B290-4B76-8A06-C8D4F3DB788F}" dt="2023-04-21T18:50:05.808" v="1440" actId="165"/>
          <ac:spMkLst>
            <pc:docMk/>
            <pc:sldMk cId="519931589" sldId="268"/>
            <ac:spMk id="30" creationId="{52FED1B8-24A1-12B4-7DC3-1595C2923EF6}"/>
          </ac:spMkLst>
        </pc:spChg>
        <pc:spChg chg="mod topLvl">
          <ac:chgData name="White, Ellie" userId="fec56361-5c8a-4790-9e84-6272d2f2258e" providerId="ADAL" clId="{9E692E7F-B290-4B76-8A06-C8D4F3DB788F}" dt="2023-04-21T19:01:20.153" v="1580" actId="164"/>
          <ac:spMkLst>
            <pc:docMk/>
            <pc:sldMk cId="519931589" sldId="268"/>
            <ac:spMk id="31" creationId="{FE48EBA6-BB28-5521-DF51-6AECB1FA43D8}"/>
          </ac:spMkLst>
        </pc:spChg>
        <pc:spChg chg="mod">
          <ac:chgData name="White, Ellie" userId="fec56361-5c8a-4790-9e84-6272d2f2258e" providerId="ADAL" clId="{9E692E7F-B290-4B76-8A06-C8D4F3DB788F}" dt="2023-04-21T18:50:05.808" v="1440" actId="165"/>
          <ac:spMkLst>
            <pc:docMk/>
            <pc:sldMk cId="519931589" sldId="268"/>
            <ac:spMk id="32" creationId="{2E8B8AE1-2ED1-A064-0F0C-35811B7A3A73}"/>
          </ac:spMkLst>
        </pc:spChg>
        <pc:spChg chg="mod">
          <ac:chgData name="White, Ellie" userId="fec56361-5c8a-4790-9e84-6272d2f2258e" providerId="ADAL" clId="{9E692E7F-B290-4B76-8A06-C8D4F3DB788F}" dt="2023-04-21T18:50:05.808" v="1440" actId="165"/>
          <ac:spMkLst>
            <pc:docMk/>
            <pc:sldMk cId="519931589" sldId="268"/>
            <ac:spMk id="34" creationId="{BAC09385-76B2-A5E3-587A-5B1B7B5A401B}"/>
          </ac:spMkLst>
        </pc:spChg>
        <pc:spChg chg="mod">
          <ac:chgData name="White, Ellie" userId="fec56361-5c8a-4790-9e84-6272d2f2258e" providerId="ADAL" clId="{9E692E7F-B290-4B76-8A06-C8D4F3DB788F}" dt="2023-04-21T18:50:05.808" v="1440" actId="165"/>
          <ac:spMkLst>
            <pc:docMk/>
            <pc:sldMk cId="519931589" sldId="268"/>
            <ac:spMk id="40" creationId="{F0067AC1-980E-FF71-CBEB-C774EC851955}"/>
          </ac:spMkLst>
        </pc:spChg>
        <pc:spChg chg="mod topLvl">
          <ac:chgData name="White, Ellie" userId="fec56361-5c8a-4790-9e84-6272d2f2258e" providerId="ADAL" clId="{9E692E7F-B290-4B76-8A06-C8D4F3DB788F}" dt="2023-04-21T19:01:38.455" v="1582" actId="164"/>
          <ac:spMkLst>
            <pc:docMk/>
            <pc:sldMk cId="519931589" sldId="268"/>
            <ac:spMk id="41" creationId="{5F5D940E-4470-F7CD-8BD1-A5F121F2E744}"/>
          </ac:spMkLst>
        </pc:spChg>
        <pc:spChg chg="mod">
          <ac:chgData name="White, Ellie" userId="fec56361-5c8a-4790-9e84-6272d2f2258e" providerId="ADAL" clId="{9E692E7F-B290-4B76-8A06-C8D4F3DB788F}" dt="2023-04-21T18:50:05.808" v="1440" actId="165"/>
          <ac:spMkLst>
            <pc:docMk/>
            <pc:sldMk cId="519931589" sldId="268"/>
            <ac:spMk id="42" creationId="{DF7B7AF0-D54B-3CFE-4809-9F9C70187113}"/>
          </ac:spMkLst>
        </pc:spChg>
        <pc:spChg chg="mod topLvl">
          <ac:chgData name="White, Ellie" userId="fec56361-5c8a-4790-9e84-6272d2f2258e" providerId="ADAL" clId="{9E692E7F-B290-4B76-8A06-C8D4F3DB788F}" dt="2023-04-21T19:01:38.455" v="1582" actId="164"/>
          <ac:spMkLst>
            <pc:docMk/>
            <pc:sldMk cId="519931589" sldId="268"/>
            <ac:spMk id="43" creationId="{F70E8B3A-3F4D-4216-0945-CC1BC07328A7}"/>
          </ac:spMkLst>
        </pc:spChg>
        <pc:spChg chg="mod">
          <ac:chgData name="White, Ellie" userId="fec56361-5c8a-4790-9e84-6272d2f2258e" providerId="ADAL" clId="{9E692E7F-B290-4B76-8A06-C8D4F3DB788F}" dt="2023-04-21T18:50:05.808" v="1440" actId="165"/>
          <ac:spMkLst>
            <pc:docMk/>
            <pc:sldMk cId="519931589" sldId="268"/>
            <ac:spMk id="44" creationId="{80BA036A-DAD8-3EF0-2BCB-ABE923FE752E}"/>
          </ac:spMkLst>
        </pc:spChg>
        <pc:spChg chg="mod topLvl">
          <ac:chgData name="White, Ellie" userId="fec56361-5c8a-4790-9e84-6272d2f2258e" providerId="ADAL" clId="{9E692E7F-B290-4B76-8A06-C8D4F3DB788F}" dt="2023-04-21T19:01:38.455" v="1582" actId="164"/>
          <ac:spMkLst>
            <pc:docMk/>
            <pc:sldMk cId="519931589" sldId="268"/>
            <ac:spMk id="45" creationId="{12B6A50C-C0A7-A3A2-2A3B-5B6FD9C0EFD2}"/>
          </ac:spMkLst>
        </pc:spChg>
        <pc:spChg chg="mod">
          <ac:chgData name="White, Ellie" userId="fec56361-5c8a-4790-9e84-6272d2f2258e" providerId="ADAL" clId="{9E692E7F-B290-4B76-8A06-C8D4F3DB788F}" dt="2023-04-21T18:50:05.808" v="1440" actId="165"/>
          <ac:spMkLst>
            <pc:docMk/>
            <pc:sldMk cId="519931589" sldId="268"/>
            <ac:spMk id="50" creationId="{EDDEB2D3-481F-2116-C75A-50888DDB2114}"/>
          </ac:spMkLst>
        </pc:spChg>
        <pc:spChg chg="mod">
          <ac:chgData name="White, Ellie" userId="fec56361-5c8a-4790-9e84-6272d2f2258e" providerId="ADAL" clId="{9E692E7F-B290-4B76-8A06-C8D4F3DB788F}" dt="2023-04-21T18:50:05.808" v="1440" actId="165"/>
          <ac:spMkLst>
            <pc:docMk/>
            <pc:sldMk cId="519931589" sldId="268"/>
            <ac:spMk id="51" creationId="{F8101885-EC06-D2B1-873B-A59393A1F719}"/>
          </ac:spMkLst>
        </pc:spChg>
        <pc:spChg chg="mod topLvl">
          <ac:chgData name="White, Ellie" userId="fec56361-5c8a-4790-9e84-6272d2f2258e" providerId="ADAL" clId="{9E692E7F-B290-4B76-8A06-C8D4F3DB788F}" dt="2023-04-21T19:01:20.153" v="1580" actId="164"/>
          <ac:spMkLst>
            <pc:docMk/>
            <pc:sldMk cId="519931589" sldId="268"/>
            <ac:spMk id="52" creationId="{A8B2F5B7-32F2-5956-89F6-ED6E67C8AE16}"/>
          </ac:spMkLst>
        </pc:spChg>
        <pc:spChg chg="mod ord topLvl">
          <ac:chgData name="White, Ellie" userId="fec56361-5c8a-4790-9e84-6272d2f2258e" providerId="ADAL" clId="{9E692E7F-B290-4B76-8A06-C8D4F3DB788F}" dt="2023-04-21T19:01:20.153" v="1580" actId="164"/>
          <ac:spMkLst>
            <pc:docMk/>
            <pc:sldMk cId="519931589" sldId="268"/>
            <ac:spMk id="53" creationId="{C34EA229-AE73-96C7-5CE2-26E979EE2A9D}"/>
          </ac:spMkLst>
        </pc:spChg>
        <pc:spChg chg="mod">
          <ac:chgData name="White, Ellie" userId="fec56361-5c8a-4790-9e84-6272d2f2258e" providerId="ADAL" clId="{9E692E7F-B290-4B76-8A06-C8D4F3DB788F}" dt="2023-04-21T18:50:05.808" v="1440" actId="165"/>
          <ac:spMkLst>
            <pc:docMk/>
            <pc:sldMk cId="519931589" sldId="268"/>
            <ac:spMk id="54" creationId="{EB1600A4-5F39-7E7A-2D03-41AACD101515}"/>
          </ac:spMkLst>
        </pc:spChg>
        <pc:spChg chg="mod topLvl">
          <ac:chgData name="White, Ellie" userId="fec56361-5c8a-4790-9e84-6272d2f2258e" providerId="ADAL" clId="{9E692E7F-B290-4B76-8A06-C8D4F3DB788F}" dt="2023-04-21T19:01:20.153" v="1580" actId="164"/>
          <ac:spMkLst>
            <pc:docMk/>
            <pc:sldMk cId="519931589" sldId="268"/>
            <ac:spMk id="57" creationId="{351D1D00-96F7-AA0C-772D-1585F447FF73}"/>
          </ac:spMkLst>
        </pc:spChg>
        <pc:spChg chg="add mod">
          <ac:chgData name="White, Ellie" userId="fec56361-5c8a-4790-9e84-6272d2f2258e" providerId="ADAL" clId="{9E692E7F-B290-4B76-8A06-C8D4F3DB788F}" dt="2023-04-21T19:01:20.153" v="1580" actId="164"/>
          <ac:spMkLst>
            <pc:docMk/>
            <pc:sldMk cId="519931589" sldId="268"/>
            <ac:spMk id="58" creationId="{B8AD626E-F079-77FC-8E4B-BBA80497F93F}"/>
          </ac:spMkLst>
        </pc:spChg>
        <pc:spChg chg="add mod">
          <ac:chgData name="White, Ellie" userId="fec56361-5c8a-4790-9e84-6272d2f2258e" providerId="ADAL" clId="{9E692E7F-B290-4B76-8A06-C8D4F3DB788F}" dt="2023-04-21T19:01:20.153" v="1580" actId="164"/>
          <ac:spMkLst>
            <pc:docMk/>
            <pc:sldMk cId="519931589" sldId="268"/>
            <ac:spMk id="59" creationId="{AA362BBC-B627-AB3D-0136-7BEECB579E88}"/>
          </ac:spMkLst>
        </pc:spChg>
        <pc:spChg chg="add mod">
          <ac:chgData name="White, Ellie" userId="fec56361-5c8a-4790-9e84-6272d2f2258e" providerId="ADAL" clId="{9E692E7F-B290-4B76-8A06-C8D4F3DB788F}" dt="2023-04-21T19:01:20.153" v="1580" actId="164"/>
          <ac:spMkLst>
            <pc:docMk/>
            <pc:sldMk cId="519931589" sldId="268"/>
            <ac:spMk id="60" creationId="{BF3EAE79-200A-3B4C-5BDD-D95332012CBD}"/>
          </ac:spMkLst>
        </pc:spChg>
        <pc:spChg chg="mod topLvl">
          <ac:chgData name="White, Ellie" userId="fec56361-5c8a-4790-9e84-6272d2f2258e" providerId="ADAL" clId="{9E692E7F-B290-4B76-8A06-C8D4F3DB788F}" dt="2023-04-21T19:01:38.455" v="1582" actId="164"/>
          <ac:spMkLst>
            <pc:docMk/>
            <pc:sldMk cId="519931589" sldId="268"/>
            <ac:spMk id="61" creationId="{3B2890E0-4397-E461-4158-1EA89FBAA79A}"/>
          </ac:spMkLst>
        </pc:spChg>
        <pc:spChg chg="add mod">
          <ac:chgData name="White, Ellie" userId="fec56361-5c8a-4790-9e84-6272d2f2258e" providerId="ADAL" clId="{9E692E7F-B290-4B76-8A06-C8D4F3DB788F}" dt="2023-04-21T19:01:20.153" v="1580" actId="164"/>
          <ac:spMkLst>
            <pc:docMk/>
            <pc:sldMk cId="519931589" sldId="268"/>
            <ac:spMk id="62" creationId="{4A088964-3D17-6880-AE3D-3F4C956F0D69}"/>
          </ac:spMkLst>
        </pc:spChg>
        <pc:spChg chg="del">
          <ac:chgData name="White, Ellie" userId="fec56361-5c8a-4790-9e84-6272d2f2258e" providerId="ADAL" clId="{9E692E7F-B290-4B76-8A06-C8D4F3DB788F}" dt="2023-04-21T01:47:04.910" v="1167" actId="478"/>
          <ac:spMkLst>
            <pc:docMk/>
            <pc:sldMk cId="519931589" sldId="268"/>
            <ac:spMk id="62" creationId="{F65FC63B-61EF-7AE4-DBC4-E9955A8C1A3B}"/>
          </ac:spMkLst>
        </pc:spChg>
        <pc:spChg chg="add del mod">
          <ac:chgData name="White, Ellie" userId="fec56361-5c8a-4790-9e84-6272d2f2258e" providerId="ADAL" clId="{9E692E7F-B290-4B76-8A06-C8D4F3DB788F}" dt="2023-04-21T18:51:55.437" v="1461" actId="478"/>
          <ac:spMkLst>
            <pc:docMk/>
            <pc:sldMk cId="519931589" sldId="268"/>
            <ac:spMk id="63" creationId="{B1457F27-3A94-DBBF-43E5-88313119C515}"/>
          </ac:spMkLst>
        </pc:spChg>
        <pc:spChg chg="del">
          <ac:chgData name="White, Ellie" userId="fec56361-5c8a-4790-9e84-6272d2f2258e" providerId="ADAL" clId="{9E692E7F-B290-4B76-8A06-C8D4F3DB788F}" dt="2023-04-21T01:47:06.948" v="1168" actId="478"/>
          <ac:spMkLst>
            <pc:docMk/>
            <pc:sldMk cId="519931589" sldId="268"/>
            <ac:spMk id="63" creationId="{B9A49320-49E4-25AC-D7A4-3EF82594EFA8}"/>
          </ac:spMkLst>
        </pc:spChg>
        <pc:spChg chg="add mod">
          <ac:chgData name="White, Ellie" userId="fec56361-5c8a-4790-9e84-6272d2f2258e" providerId="ADAL" clId="{9E692E7F-B290-4B76-8A06-C8D4F3DB788F}" dt="2023-04-21T19:01:20.153" v="1580" actId="164"/>
          <ac:spMkLst>
            <pc:docMk/>
            <pc:sldMk cId="519931589" sldId="268"/>
            <ac:spMk id="64" creationId="{066CE45A-8B00-8F69-E666-31DE1FC3B1E6}"/>
          </ac:spMkLst>
        </pc:spChg>
        <pc:spChg chg="add mod">
          <ac:chgData name="White, Ellie" userId="fec56361-5c8a-4790-9e84-6272d2f2258e" providerId="ADAL" clId="{9E692E7F-B290-4B76-8A06-C8D4F3DB788F}" dt="2023-04-21T19:01:20.153" v="1580" actId="164"/>
          <ac:spMkLst>
            <pc:docMk/>
            <pc:sldMk cId="519931589" sldId="268"/>
            <ac:spMk id="65" creationId="{CF31E651-3639-B8F2-607A-4336C2C4A359}"/>
          </ac:spMkLst>
        </pc:spChg>
        <pc:spChg chg="add mod">
          <ac:chgData name="White, Ellie" userId="fec56361-5c8a-4790-9e84-6272d2f2258e" providerId="ADAL" clId="{9E692E7F-B290-4B76-8A06-C8D4F3DB788F}" dt="2023-04-21T19:01:20.153" v="1580" actId="164"/>
          <ac:spMkLst>
            <pc:docMk/>
            <pc:sldMk cId="519931589" sldId="268"/>
            <ac:spMk id="66" creationId="{7C31D103-3B2E-981D-78F3-1DF48ED3F9FC}"/>
          </ac:spMkLst>
        </pc:spChg>
        <pc:spChg chg="mod topLvl">
          <ac:chgData name="White, Ellie" userId="fec56361-5c8a-4790-9e84-6272d2f2258e" providerId="ADAL" clId="{9E692E7F-B290-4B76-8A06-C8D4F3DB788F}" dt="2023-04-21T19:01:38.455" v="1582" actId="164"/>
          <ac:spMkLst>
            <pc:docMk/>
            <pc:sldMk cId="519931589" sldId="268"/>
            <ac:spMk id="67" creationId="{971AAD21-5C56-2005-235D-C9C3F123073C}"/>
          </ac:spMkLst>
        </pc:spChg>
        <pc:spChg chg="mod topLvl">
          <ac:chgData name="White, Ellie" userId="fec56361-5c8a-4790-9e84-6272d2f2258e" providerId="ADAL" clId="{9E692E7F-B290-4B76-8A06-C8D4F3DB788F}" dt="2023-04-21T19:01:38.455" v="1582" actId="164"/>
          <ac:spMkLst>
            <pc:docMk/>
            <pc:sldMk cId="519931589" sldId="268"/>
            <ac:spMk id="68" creationId="{565DE8B8-204B-3F62-43F2-E3B902184143}"/>
          </ac:spMkLst>
        </pc:spChg>
        <pc:spChg chg="mod">
          <ac:chgData name="White, Ellie" userId="fec56361-5c8a-4790-9e84-6272d2f2258e" providerId="ADAL" clId="{9E692E7F-B290-4B76-8A06-C8D4F3DB788F}" dt="2023-04-21T18:50:05.808" v="1440" actId="165"/>
          <ac:spMkLst>
            <pc:docMk/>
            <pc:sldMk cId="519931589" sldId="268"/>
            <ac:spMk id="81" creationId="{3240E778-2DD8-FCFB-2709-EF8112894D6E}"/>
          </ac:spMkLst>
        </pc:spChg>
        <pc:spChg chg="mod topLvl">
          <ac:chgData name="White, Ellie" userId="fec56361-5c8a-4790-9e84-6272d2f2258e" providerId="ADAL" clId="{9E692E7F-B290-4B76-8A06-C8D4F3DB788F}" dt="2023-04-21T19:01:38.455" v="1582" actId="164"/>
          <ac:spMkLst>
            <pc:docMk/>
            <pc:sldMk cId="519931589" sldId="268"/>
            <ac:spMk id="115" creationId="{DDF40092-C545-B15E-326D-AEB0893FAE4D}"/>
          </ac:spMkLst>
        </pc:spChg>
        <pc:spChg chg="mod topLvl">
          <ac:chgData name="White, Ellie" userId="fec56361-5c8a-4790-9e84-6272d2f2258e" providerId="ADAL" clId="{9E692E7F-B290-4B76-8A06-C8D4F3DB788F}" dt="2023-04-21T19:01:38.455" v="1582" actId="164"/>
          <ac:spMkLst>
            <pc:docMk/>
            <pc:sldMk cId="519931589" sldId="268"/>
            <ac:spMk id="116" creationId="{68732BA1-F724-FC4F-E74C-B052C4B3D729}"/>
          </ac:spMkLst>
        </pc:spChg>
        <pc:spChg chg="mod topLvl">
          <ac:chgData name="White, Ellie" userId="fec56361-5c8a-4790-9e84-6272d2f2258e" providerId="ADAL" clId="{9E692E7F-B290-4B76-8A06-C8D4F3DB788F}" dt="2023-04-21T19:01:38.455" v="1582" actId="164"/>
          <ac:spMkLst>
            <pc:docMk/>
            <pc:sldMk cId="519931589" sldId="268"/>
            <ac:spMk id="117" creationId="{4CC719BB-510E-764E-109D-D1F995DA5091}"/>
          </ac:spMkLst>
        </pc:spChg>
        <pc:spChg chg="mod topLvl">
          <ac:chgData name="White, Ellie" userId="fec56361-5c8a-4790-9e84-6272d2f2258e" providerId="ADAL" clId="{9E692E7F-B290-4B76-8A06-C8D4F3DB788F}" dt="2023-04-21T19:01:38.455" v="1582" actId="164"/>
          <ac:spMkLst>
            <pc:docMk/>
            <pc:sldMk cId="519931589" sldId="268"/>
            <ac:spMk id="154" creationId="{10F62627-5069-528E-53D4-07F97402E75A}"/>
          </ac:spMkLst>
        </pc:spChg>
        <pc:grpChg chg="add del mod">
          <ac:chgData name="White, Ellie" userId="fec56361-5c8a-4790-9e84-6272d2f2258e" providerId="ADAL" clId="{9E692E7F-B290-4B76-8A06-C8D4F3DB788F}" dt="2023-04-21T18:49:54.447" v="1438" actId="165"/>
          <ac:grpSpMkLst>
            <pc:docMk/>
            <pc:sldMk cId="519931589" sldId="268"/>
            <ac:grpSpMk id="26" creationId="{07E3375D-08B8-0DB3-EE37-34CF4C0FA5C1}"/>
          </ac:grpSpMkLst>
        </pc:grpChg>
        <pc:grpChg chg="del mod topLvl">
          <ac:chgData name="White, Ellie" userId="fec56361-5c8a-4790-9e84-6272d2f2258e" providerId="ADAL" clId="{9E692E7F-B290-4B76-8A06-C8D4F3DB788F}" dt="2023-04-21T18:49:59.143" v="1439" actId="165"/>
          <ac:grpSpMkLst>
            <pc:docMk/>
            <pc:sldMk cId="519931589" sldId="268"/>
            <ac:grpSpMk id="27" creationId="{0BCD2983-3414-6189-610C-536ABEF854F4}"/>
          </ac:grpSpMkLst>
        </pc:grpChg>
        <pc:grpChg chg="del mod topLvl">
          <ac:chgData name="White, Ellie" userId="fec56361-5c8a-4790-9e84-6272d2f2258e" providerId="ADAL" clId="{9E692E7F-B290-4B76-8A06-C8D4F3DB788F}" dt="2023-04-21T18:50:22.998" v="1442" actId="165"/>
          <ac:grpSpMkLst>
            <pc:docMk/>
            <pc:sldMk cId="519931589" sldId="268"/>
            <ac:grpSpMk id="33" creationId="{6214B8A9-23A8-2BA3-2499-1919F8CB5FB4}"/>
          </ac:grpSpMkLst>
        </pc:grpChg>
        <pc:grpChg chg="mod">
          <ac:chgData name="White, Ellie" userId="fec56361-5c8a-4790-9e84-6272d2f2258e" providerId="ADAL" clId="{9E692E7F-B290-4B76-8A06-C8D4F3DB788F}" dt="2023-04-21T18:50:05.808" v="1440" actId="165"/>
          <ac:grpSpMkLst>
            <pc:docMk/>
            <pc:sldMk cId="519931589" sldId="268"/>
            <ac:grpSpMk id="35" creationId="{3B011D50-52EE-C8EF-40E3-A1C9D61D50A3}"/>
          </ac:grpSpMkLst>
        </pc:grpChg>
        <pc:grpChg chg="del mod topLvl">
          <ac:chgData name="White, Ellie" userId="fec56361-5c8a-4790-9e84-6272d2f2258e" providerId="ADAL" clId="{9E692E7F-B290-4B76-8A06-C8D4F3DB788F}" dt="2023-04-21T18:50:12.782" v="1441" actId="165"/>
          <ac:grpSpMkLst>
            <pc:docMk/>
            <pc:sldMk cId="519931589" sldId="268"/>
            <ac:grpSpMk id="37" creationId="{DFC0C7CF-F6F4-9D71-0B3D-64DF7A2697AB}"/>
          </ac:grpSpMkLst>
        </pc:grpChg>
        <pc:grpChg chg="mod topLvl">
          <ac:chgData name="White, Ellie" userId="fec56361-5c8a-4790-9e84-6272d2f2258e" providerId="ADAL" clId="{9E692E7F-B290-4B76-8A06-C8D4F3DB788F}" dt="2023-04-21T19:01:38.455" v="1582" actId="164"/>
          <ac:grpSpMkLst>
            <pc:docMk/>
            <pc:sldMk cId="519931589" sldId="268"/>
            <ac:grpSpMk id="38" creationId="{14A1BE98-31AE-21A3-ED16-13949468754A}"/>
          </ac:grpSpMkLst>
        </pc:grpChg>
        <pc:grpChg chg="mod topLvl">
          <ac:chgData name="White, Ellie" userId="fec56361-5c8a-4790-9e84-6272d2f2258e" providerId="ADAL" clId="{9E692E7F-B290-4B76-8A06-C8D4F3DB788F}" dt="2023-04-21T19:01:38.455" v="1582" actId="164"/>
          <ac:grpSpMkLst>
            <pc:docMk/>
            <pc:sldMk cId="519931589" sldId="268"/>
            <ac:grpSpMk id="39" creationId="{25CC22C4-3065-5CD2-1729-FCE2BEC1F696}"/>
          </ac:grpSpMkLst>
        </pc:grpChg>
        <pc:grpChg chg="del mod">
          <ac:chgData name="White, Ellie" userId="fec56361-5c8a-4790-9e84-6272d2f2258e" providerId="ADAL" clId="{9E692E7F-B290-4B76-8A06-C8D4F3DB788F}" dt="2023-04-21T18:48:12.348" v="1428" actId="478"/>
          <ac:grpSpMkLst>
            <pc:docMk/>
            <pc:sldMk cId="519931589" sldId="268"/>
            <ac:grpSpMk id="49" creationId="{8DD894F2-DC73-6D57-A6C0-426AEEB0B350}"/>
          </ac:grpSpMkLst>
        </pc:grpChg>
        <pc:grpChg chg="del mod topLvl">
          <ac:chgData name="White, Ellie" userId="fec56361-5c8a-4790-9e84-6272d2f2258e" providerId="ADAL" clId="{9E692E7F-B290-4B76-8A06-C8D4F3DB788F}" dt="2023-04-21T18:50:05.808" v="1440" actId="165"/>
          <ac:grpSpMkLst>
            <pc:docMk/>
            <pc:sldMk cId="519931589" sldId="268"/>
            <ac:grpSpMk id="55" creationId="{F42093A8-0516-4A0A-C61D-9CD038F9CF3F}"/>
          </ac:grpSpMkLst>
        </pc:grpChg>
        <pc:grpChg chg="mod topLvl">
          <ac:chgData name="White, Ellie" userId="fec56361-5c8a-4790-9e84-6272d2f2258e" providerId="ADAL" clId="{9E692E7F-B290-4B76-8A06-C8D4F3DB788F}" dt="2023-04-21T19:01:38.455" v="1582" actId="164"/>
          <ac:grpSpMkLst>
            <pc:docMk/>
            <pc:sldMk cId="519931589" sldId="268"/>
            <ac:grpSpMk id="77" creationId="{AD5546C7-930E-3C93-F49E-C53376DB3189}"/>
          </ac:grpSpMkLst>
        </pc:grpChg>
        <pc:grpChg chg="add mod">
          <ac:chgData name="White, Ellie" userId="fec56361-5c8a-4790-9e84-6272d2f2258e" providerId="ADAL" clId="{9E692E7F-B290-4B76-8A06-C8D4F3DB788F}" dt="2023-04-21T19:01:38.455" v="1582" actId="164"/>
          <ac:grpSpMkLst>
            <pc:docMk/>
            <pc:sldMk cId="519931589" sldId="268"/>
            <ac:grpSpMk id="78" creationId="{05C2A64E-8ADA-4FD7-BFCB-5EA942052CF3}"/>
          </ac:grpSpMkLst>
        </pc:grpChg>
        <pc:grpChg chg="add mod">
          <ac:chgData name="White, Ellie" userId="fec56361-5c8a-4790-9e84-6272d2f2258e" providerId="ADAL" clId="{9E692E7F-B290-4B76-8A06-C8D4F3DB788F}" dt="2023-04-21T19:01:38.455" v="1582" actId="164"/>
          <ac:grpSpMkLst>
            <pc:docMk/>
            <pc:sldMk cId="519931589" sldId="268"/>
            <ac:grpSpMk id="79" creationId="{49A55EFD-BF0B-34B9-03F0-853231361B82}"/>
          </ac:grpSpMkLst>
        </pc:grpChg>
        <pc:grpChg chg="mod">
          <ac:chgData name="White, Ellie" userId="fec56361-5c8a-4790-9e84-6272d2f2258e" providerId="ADAL" clId="{9E692E7F-B290-4B76-8A06-C8D4F3DB788F}" dt="2023-04-21T18:50:05.808" v="1440" actId="165"/>
          <ac:grpSpMkLst>
            <pc:docMk/>
            <pc:sldMk cId="519931589" sldId="268"/>
            <ac:grpSpMk id="82" creationId="{218D5BCE-A51A-2095-AC85-4E33374F49B8}"/>
          </ac:grpSpMkLst>
        </pc:grpChg>
        <pc:grpChg chg="mod topLvl">
          <ac:chgData name="White, Ellie" userId="fec56361-5c8a-4790-9e84-6272d2f2258e" providerId="ADAL" clId="{9E692E7F-B290-4B76-8A06-C8D4F3DB788F}" dt="2023-04-21T19:01:38.455" v="1582" actId="164"/>
          <ac:grpSpMkLst>
            <pc:docMk/>
            <pc:sldMk cId="519931589" sldId="268"/>
            <ac:grpSpMk id="83" creationId="{77C10F98-C61B-7003-CFE4-3CB8D967E106}"/>
          </ac:grpSpMkLst>
        </pc:grpChg>
        <pc:grpChg chg="mod topLvl">
          <ac:chgData name="White, Ellie" userId="fec56361-5c8a-4790-9e84-6272d2f2258e" providerId="ADAL" clId="{9E692E7F-B290-4B76-8A06-C8D4F3DB788F}" dt="2023-04-21T19:01:38.455" v="1582" actId="164"/>
          <ac:grpSpMkLst>
            <pc:docMk/>
            <pc:sldMk cId="519931589" sldId="268"/>
            <ac:grpSpMk id="119" creationId="{BA8F6FA3-392B-2DCE-F67B-AFE623DEB112}"/>
          </ac:grpSpMkLst>
        </pc:grpChg>
        <pc:picChg chg="mod topLvl">
          <ac:chgData name="White, Ellie" userId="fec56361-5c8a-4790-9e84-6272d2f2258e" providerId="ADAL" clId="{9E692E7F-B290-4B76-8A06-C8D4F3DB788F}" dt="2023-04-21T19:01:38.455" v="1582" actId="164"/>
          <ac:picMkLst>
            <pc:docMk/>
            <pc:sldMk cId="519931589" sldId="268"/>
            <ac:picMk id="3" creationId="{C081CB69-D92F-2257-0FE3-5EDA678BDDEF}"/>
          </ac:picMkLst>
        </pc:picChg>
        <pc:picChg chg="mod topLvl">
          <ac:chgData name="White, Ellie" userId="fec56361-5c8a-4790-9e84-6272d2f2258e" providerId="ADAL" clId="{9E692E7F-B290-4B76-8A06-C8D4F3DB788F}" dt="2023-04-21T19:01:38.455" v="1582" actId="164"/>
          <ac:picMkLst>
            <pc:docMk/>
            <pc:sldMk cId="519931589" sldId="268"/>
            <ac:picMk id="7" creationId="{EA211AEE-3789-D087-E374-D5EA30A8AE6D}"/>
          </ac:picMkLst>
        </pc:picChg>
        <pc:picChg chg="mod topLvl">
          <ac:chgData name="White, Ellie" userId="fec56361-5c8a-4790-9e84-6272d2f2258e" providerId="ADAL" clId="{9E692E7F-B290-4B76-8A06-C8D4F3DB788F}" dt="2023-04-21T19:01:38.455" v="1582" actId="164"/>
          <ac:picMkLst>
            <pc:docMk/>
            <pc:sldMk cId="519931589" sldId="268"/>
            <ac:picMk id="9" creationId="{AD6E475A-2214-17A5-A79C-91AB2E3E72B2}"/>
          </ac:picMkLst>
        </pc:picChg>
        <pc:picChg chg="mod">
          <ac:chgData name="White, Ellie" userId="fec56361-5c8a-4790-9e84-6272d2f2258e" providerId="ADAL" clId="{9E692E7F-B290-4B76-8A06-C8D4F3DB788F}" dt="2023-04-21T18:50:05.808" v="1440" actId="165"/>
          <ac:picMkLst>
            <pc:docMk/>
            <pc:sldMk cId="519931589" sldId="268"/>
            <ac:picMk id="10" creationId="{63DABC5B-2D59-3ACE-8AD5-699CC5D16781}"/>
          </ac:picMkLst>
        </pc:picChg>
        <pc:picChg chg="mod topLvl">
          <ac:chgData name="White, Ellie" userId="fec56361-5c8a-4790-9e84-6272d2f2258e" providerId="ADAL" clId="{9E692E7F-B290-4B76-8A06-C8D4F3DB788F}" dt="2023-04-21T19:01:38.455" v="1582" actId="164"/>
          <ac:picMkLst>
            <pc:docMk/>
            <pc:sldMk cId="519931589" sldId="268"/>
            <ac:picMk id="18" creationId="{33AD14E2-EEA2-57C2-7744-E4FED68898B9}"/>
          </ac:picMkLst>
        </pc:picChg>
        <pc:picChg chg="add del mod ord">
          <ac:chgData name="White, Ellie" userId="fec56361-5c8a-4790-9e84-6272d2f2258e" providerId="ADAL" clId="{9E692E7F-B290-4B76-8A06-C8D4F3DB788F}" dt="2023-04-21T18:49:29.388" v="1433" actId="478"/>
          <ac:picMkLst>
            <pc:docMk/>
            <pc:sldMk cId="519931589" sldId="268"/>
            <ac:picMk id="21" creationId="{CF7F9397-B6C3-CC65-7EBD-39787D783894}"/>
          </ac:picMkLst>
        </pc:picChg>
        <pc:picChg chg="mod">
          <ac:chgData name="White, Ellie" userId="fec56361-5c8a-4790-9e84-6272d2f2258e" providerId="ADAL" clId="{9E692E7F-B290-4B76-8A06-C8D4F3DB788F}" dt="2023-04-21T18:50:05.808" v="1440" actId="165"/>
          <ac:picMkLst>
            <pc:docMk/>
            <pc:sldMk cId="519931589" sldId="268"/>
            <ac:picMk id="36" creationId="{1213AF4D-BFB8-162D-B261-E505103E831A}"/>
          </ac:picMkLst>
        </pc:picChg>
        <pc:picChg chg="del mod">
          <ac:chgData name="White, Ellie" userId="fec56361-5c8a-4790-9e84-6272d2f2258e" providerId="ADAL" clId="{9E692E7F-B290-4B76-8A06-C8D4F3DB788F}" dt="2023-04-21T18:48:12.348" v="1428" actId="478"/>
          <ac:picMkLst>
            <pc:docMk/>
            <pc:sldMk cId="519931589" sldId="268"/>
            <ac:picMk id="48" creationId="{EEC1014E-17D1-78AF-2375-54BEF4B67DC4}"/>
          </ac:picMkLst>
        </pc:picChg>
        <pc:picChg chg="add mod ord">
          <ac:chgData name="White, Ellie" userId="fec56361-5c8a-4790-9e84-6272d2f2258e" providerId="ADAL" clId="{9E692E7F-B290-4B76-8A06-C8D4F3DB788F}" dt="2023-04-21T19:01:38.455" v="1582" actId="164"/>
          <ac:picMkLst>
            <pc:docMk/>
            <pc:sldMk cId="519931589" sldId="268"/>
            <ac:picMk id="56" creationId="{949AFA0F-FC13-A603-8907-CF6E6F883842}"/>
          </ac:picMkLst>
        </pc:picChg>
        <pc:cxnChg chg="mod topLvl">
          <ac:chgData name="White, Ellie" userId="fec56361-5c8a-4790-9e84-6272d2f2258e" providerId="ADAL" clId="{9E692E7F-B290-4B76-8A06-C8D4F3DB788F}" dt="2023-04-21T19:01:38.455" v="1582" actId="164"/>
          <ac:cxnSpMkLst>
            <pc:docMk/>
            <pc:sldMk cId="519931589" sldId="268"/>
            <ac:cxnSpMk id="47" creationId="{2DB6AFBC-11B1-7124-2E0F-265533A64AF6}"/>
          </ac:cxnSpMkLst>
        </pc:cxnChg>
        <pc:cxnChg chg="add mod">
          <ac:chgData name="White, Ellie" userId="fec56361-5c8a-4790-9e84-6272d2f2258e" providerId="ADAL" clId="{9E692E7F-B290-4B76-8A06-C8D4F3DB788F}" dt="2023-04-21T19:01:20.153" v="1580" actId="164"/>
          <ac:cxnSpMkLst>
            <pc:docMk/>
            <pc:sldMk cId="519931589" sldId="268"/>
            <ac:cxnSpMk id="70" creationId="{A3F65ADA-2520-CB81-A50E-5DD03655C73A}"/>
          </ac:cxnSpMkLst>
        </pc:cxnChg>
        <pc:cxnChg chg="add mod">
          <ac:chgData name="White, Ellie" userId="fec56361-5c8a-4790-9e84-6272d2f2258e" providerId="ADAL" clId="{9E692E7F-B290-4B76-8A06-C8D4F3DB788F}" dt="2023-04-21T19:01:20.153" v="1580" actId="164"/>
          <ac:cxnSpMkLst>
            <pc:docMk/>
            <pc:sldMk cId="519931589" sldId="268"/>
            <ac:cxnSpMk id="71" creationId="{590DA265-7E24-8159-0406-111EDC9858F4}"/>
          </ac:cxnSpMkLst>
        </pc:cxnChg>
        <pc:cxnChg chg="add mod">
          <ac:chgData name="White, Ellie" userId="fec56361-5c8a-4790-9e84-6272d2f2258e" providerId="ADAL" clId="{9E692E7F-B290-4B76-8A06-C8D4F3DB788F}" dt="2023-04-21T19:01:20.153" v="1580" actId="164"/>
          <ac:cxnSpMkLst>
            <pc:docMk/>
            <pc:sldMk cId="519931589" sldId="268"/>
            <ac:cxnSpMk id="73" creationId="{18EAC5AA-0A88-3360-91D9-43E1CBEF2C11}"/>
          </ac:cxnSpMkLst>
        </pc:cxnChg>
        <pc:cxnChg chg="add mod">
          <ac:chgData name="White, Ellie" userId="fec56361-5c8a-4790-9e84-6272d2f2258e" providerId="ADAL" clId="{9E692E7F-B290-4B76-8A06-C8D4F3DB788F}" dt="2023-04-21T19:01:20.153" v="1580" actId="164"/>
          <ac:cxnSpMkLst>
            <pc:docMk/>
            <pc:sldMk cId="519931589" sldId="268"/>
            <ac:cxnSpMk id="74" creationId="{86AF1748-FFB6-4DD7-5584-0757682A3010}"/>
          </ac:cxnSpMkLst>
        </pc:cxnChg>
        <pc:cxnChg chg="add mod">
          <ac:chgData name="White, Ellie" userId="fec56361-5c8a-4790-9e84-6272d2f2258e" providerId="ADAL" clId="{9E692E7F-B290-4B76-8A06-C8D4F3DB788F}" dt="2023-04-21T19:01:20.153" v="1580" actId="164"/>
          <ac:cxnSpMkLst>
            <pc:docMk/>
            <pc:sldMk cId="519931589" sldId="268"/>
            <ac:cxnSpMk id="76" creationId="{09D05D1E-F6A1-ABED-DA8E-FAF8F960B60A}"/>
          </ac:cxnSpMkLst>
        </pc:cxnChg>
      </pc:sldChg>
      <pc:sldChg chg="addSp delSp modSp add mod">
        <pc:chgData name="White, Ellie" userId="fec56361-5c8a-4790-9e84-6272d2f2258e" providerId="ADAL" clId="{9E692E7F-B290-4B76-8A06-C8D4F3DB788F}" dt="2023-04-22T06:22:08.769" v="1974" actId="164"/>
        <pc:sldMkLst>
          <pc:docMk/>
          <pc:sldMk cId="963940912" sldId="269"/>
        </pc:sldMkLst>
        <pc:spChg chg="mod topLvl">
          <ac:chgData name="White, Ellie" userId="fec56361-5c8a-4790-9e84-6272d2f2258e" providerId="ADAL" clId="{9E692E7F-B290-4B76-8A06-C8D4F3DB788F}" dt="2023-04-22T06:22:08.769" v="1974" actId="164"/>
          <ac:spMkLst>
            <pc:docMk/>
            <pc:sldMk cId="963940912" sldId="269"/>
            <ac:spMk id="2" creationId="{956A0E0A-9ECE-F9A3-3F0B-9F99C43F1477}"/>
          </ac:spMkLst>
        </pc:spChg>
        <pc:spChg chg="mod topLvl">
          <ac:chgData name="White, Ellie" userId="fec56361-5c8a-4790-9e84-6272d2f2258e" providerId="ADAL" clId="{9E692E7F-B290-4B76-8A06-C8D4F3DB788F}" dt="2023-04-22T06:22:08.769" v="1974" actId="164"/>
          <ac:spMkLst>
            <pc:docMk/>
            <pc:sldMk cId="963940912" sldId="269"/>
            <ac:spMk id="4" creationId="{EB39915E-564B-285B-F578-AB4CD7859B71}"/>
          </ac:spMkLst>
        </pc:spChg>
        <pc:spChg chg="mod topLvl">
          <ac:chgData name="White, Ellie" userId="fec56361-5c8a-4790-9e84-6272d2f2258e" providerId="ADAL" clId="{9E692E7F-B290-4B76-8A06-C8D4F3DB788F}" dt="2023-04-22T06:01:44.800" v="1755" actId="164"/>
          <ac:spMkLst>
            <pc:docMk/>
            <pc:sldMk cId="963940912" sldId="269"/>
            <ac:spMk id="5" creationId="{08D9DFA2-5A3A-B798-9BAB-3F5A9EE52731}"/>
          </ac:spMkLst>
        </pc:spChg>
        <pc:spChg chg="del">
          <ac:chgData name="White, Ellie" userId="fec56361-5c8a-4790-9e84-6272d2f2258e" providerId="ADAL" clId="{9E692E7F-B290-4B76-8A06-C8D4F3DB788F}" dt="2023-04-22T05:59:17.810" v="1601" actId="478"/>
          <ac:spMkLst>
            <pc:docMk/>
            <pc:sldMk cId="963940912" sldId="269"/>
            <ac:spMk id="6" creationId="{16AF585B-1DB2-D8A4-CE8D-785519FB4916}"/>
          </ac:spMkLst>
        </pc:spChg>
        <pc:spChg chg="del mod">
          <ac:chgData name="White, Ellie" userId="fec56361-5c8a-4790-9e84-6272d2f2258e" providerId="ADAL" clId="{9E692E7F-B290-4B76-8A06-C8D4F3DB788F}" dt="2023-04-22T05:59:20.677" v="1603" actId="478"/>
          <ac:spMkLst>
            <pc:docMk/>
            <pc:sldMk cId="963940912" sldId="269"/>
            <ac:spMk id="8" creationId="{E49289A9-814F-ED24-FFD4-1DFCB5233C3C}"/>
          </ac:spMkLst>
        </pc:spChg>
        <pc:spChg chg="mod">
          <ac:chgData name="White, Ellie" userId="fec56361-5c8a-4790-9e84-6272d2f2258e" providerId="ADAL" clId="{9E692E7F-B290-4B76-8A06-C8D4F3DB788F}" dt="2023-04-22T06:00:03.670" v="1682" actId="165"/>
          <ac:spMkLst>
            <pc:docMk/>
            <pc:sldMk cId="963940912" sldId="269"/>
            <ac:spMk id="11" creationId="{D349E246-0060-7B4A-75D9-C702C38748A7}"/>
          </ac:spMkLst>
        </pc:spChg>
        <pc:spChg chg="del">
          <ac:chgData name="White, Ellie" userId="fec56361-5c8a-4790-9e84-6272d2f2258e" providerId="ADAL" clId="{9E692E7F-B290-4B76-8A06-C8D4F3DB788F}" dt="2023-04-22T05:59:22.420" v="1604" actId="478"/>
          <ac:spMkLst>
            <pc:docMk/>
            <pc:sldMk cId="963940912" sldId="269"/>
            <ac:spMk id="12" creationId="{C0320F2B-4B82-B704-6183-E198FA9EB6E7}"/>
          </ac:spMkLst>
        </pc:spChg>
        <pc:spChg chg="del">
          <ac:chgData name="White, Ellie" userId="fec56361-5c8a-4790-9e84-6272d2f2258e" providerId="ADAL" clId="{9E692E7F-B290-4B76-8A06-C8D4F3DB788F}" dt="2023-04-22T05:59:24.935" v="1605" actId="478"/>
          <ac:spMkLst>
            <pc:docMk/>
            <pc:sldMk cId="963940912" sldId="269"/>
            <ac:spMk id="13" creationId="{099C893D-BE1C-C32A-1212-D5A1F1A88A40}"/>
          </ac:spMkLst>
        </pc:spChg>
        <pc:spChg chg="mod topLvl">
          <ac:chgData name="White, Ellie" userId="fec56361-5c8a-4790-9e84-6272d2f2258e" providerId="ADAL" clId="{9E692E7F-B290-4B76-8A06-C8D4F3DB788F}" dt="2023-04-22T06:22:08.769" v="1974" actId="164"/>
          <ac:spMkLst>
            <pc:docMk/>
            <pc:sldMk cId="963940912" sldId="269"/>
            <ac:spMk id="14" creationId="{EDE2B9F8-9E3D-678D-C890-E5D58669DFD2}"/>
          </ac:spMkLst>
        </pc:spChg>
        <pc:spChg chg="mod topLvl">
          <ac:chgData name="White, Ellie" userId="fec56361-5c8a-4790-9e84-6272d2f2258e" providerId="ADAL" clId="{9E692E7F-B290-4B76-8A06-C8D4F3DB788F}" dt="2023-04-22T06:22:08.769" v="1974" actId="164"/>
          <ac:spMkLst>
            <pc:docMk/>
            <pc:sldMk cId="963940912" sldId="269"/>
            <ac:spMk id="15" creationId="{59731D87-5DD9-E804-08D9-E2BD4F5D0AC4}"/>
          </ac:spMkLst>
        </pc:spChg>
        <pc:spChg chg="mod">
          <ac:chgData name="White, Ellie" userId="fec56361-5c8a-4790-9e84-6272d2f2258e" providerId="ADAL" clId="{9E692E7F-B290-4B76-8A06-C8D4F3DB788F}" dt="2023-04-22T06:00:03.670" v="1682" actId="165"/>
          <ac:spMkLst>
            <pc:docMk/>
            <pc:sldMk cId="963940912" sldId="269"/>
            <ac:spMk id="16" creationId="{4268DA70-10A0-C453-938F-B258B9BA57FF}"/>
          </ac:spMkLst>
        </pc:spChg>
        <pc:spChg chg="mod topLvl">
          <ac:chgData name="White, Ellie" userId="fec56361-5c8a-4790-9e84-6272d2f2258e" providerId="ADAL" clId="{9E692E7F-B290-4B76-8A06-C8D4F3DB788F}" dt="2023-04-22T06:00:14.241" v="1694" actId="164"/>
          <ac:spMkLst>
            <pc:docMk/>
            <pc:sldMk cId="963940912" sldId="269"/>
            <ac:spMk id="17" creationId="{E8EB3159-5F25-B2C0-43AC-83F1DF73BE7B}"/>
          </ac:spMkLst>
        </pc:spChg>
        <pc:spChg chg="mod">
          <ac:chgData name="White, Ellie" userId="fec56361-5c8a-4790-9e84-6272d2f2258e" providerId="ADAL" clId="{9E692E7F-B290-4B76-8A06-C8D4F3DB788F}" dt="2023-04-22T06:01:22.368" v="1754" actId="1076"/>
          <ac:spMkLst>
            <pc:docMk/>
            <pc:sldMk cId="963940912" sldId="269"/>
            <ac:spMk id="20" creationId="{955A7CE5-80B7-11A5-3983-7037E6E3B1B5}"/>
          </ac:spMkLst>
        </pc:spChg>
        <pc:spChg chg="mod">
          <ac:chgData name="White, Ellie" userId="fec56361-5c8a-4790-9e84-6272d2f2258e" providerId="ADAL" clId="{9E692E7F-B290-4B76-8A06-C8D4F3DB788F}" dt="2023-04-22T06:00:03.670" v="1682" actId="165"/>
          <ac:spMkLst>
            <pc:docMk/>
            <pc:sldMk cId="963940912" sldId="269"/>
            <ac:spMk id="22" creationId="{2A88EBE2-99BA-C1D4-A149-0E1783B593BE}"/>
          </ac:spMkLst>
        </pc:spChg>
        <pc:spChg chg="mod">
          <ac:chgData name="White, Ellie" userId="fec56361-5c8a-4790-9e84-6272d2f2258e" providerId="ADAL" clId="{9E692E7F-B290-4B76-8A06-C8D4F3DB788F}" dt="2023-04-22T06:00:03.670" v="1682" actId="165"/>
          <ac:spMkLst>
            <pc:docMk/>
            <pc:sldMk cId="963940912" sldId="269"/>
            <ac:spMk id="23" creationId="{A220EBAC-E495-B7F3-F042-D2409E064FA2}"/>
          </ac:spMkLst>
        </pc:spChg>
        <pc:spChg chg="mod">
          <ac:chgData name="White, Ellie" userId="fec56361-5c8a-4790-9e84-6272d2f2258e" providerId="ADAL" clId="{9E692E7F-B290-4B76-8A06-C8D4F3DB788F}" dt="2023-04-22T06:00:03.670" v="1682" actId="165"/>
          <ac:spMkLst>
            <pc:docMk/>
            <pc:sldMk cId="963940912" sldId="269"/>
            <ac:spMk id="24" creationId="{2FFEA1FF-8F5A-57FB-1329-EE3230CCA5E4}"/>
          </ac:spMkLst>
        </pc:spChg>
        <pc:spChg chg="mod topLvl">
          <ac:chgData name="White, Ellie" userId="fec56361-5c8a-4790-9e84-6272d2f2258e" providerId="ADAL" clId="{9E692E7F-B290-4B76-8A06-C8D4F3DB788F}" dt="2023-04-22T06:01:04.865" v="1741" actId="14100"/>
          <ac:spMkLst>
            <pc:docMk/>
            <pc:sldMk cId="963940912" sldId="269"/>
            <ac:spMk id="25" creationId="{AF608637-739B-BF42-54B1-C0756F9C95EA}"/>
          </ac:spMkLst>
        </pc:spChg>
        <pc:spChg chg="mod">
          <ac:chgData name="White, Ellie" userId="fec56361-5c8a-4790-9e84-6272d2f2258e" providerId="ADAL" clId="{9E692E7F-B290-4B76-8A06-C8D4F3DB788F}" dt="2023-04-22T06:00:03.670" v="1682" actId="165"/>
          <ac:spMkLst>
            <pc:docMk/>
            <pc:sldMk cId="963940912" sldId="269"/>
            <ac:spMk id="28" creationId="{55699BC5-317E-07BA-30C7-0915E5144722}"/>
          </ac:spMkLst>
        </pc:spChg>
        <pc:spChg chg="mod">
          <ac:chgData name="White, Ellie" userId="fec56361-5c8a-4790-9e84-6272d2f2258e" providerId="ADAL" clId="{9E692E7F-B290-4B76-8A06-C8D4F3DB788F}" dt="2023-04-22T06:00:03.670" v="1682" actId="165"/>
          <ac:spMkLst>
            <pc:docMk/>
            <pc:sldMk cId="963940912" sldId="269"/>
            <ac:spMk id="29" creationId="{9F35B3C2-69BA-F26E-1A83-44F0E5AE4DD1}"/>
          </ac:spMkLst>
        </pc:spChg>
        <pc:spChg chg="mod">
          <ac:chgData name="White, Ellie" userId="fec56361-5c8a-4790-9e84-6272d2f2258e" providerId="ADAL" clId="{9E692E7F-B290-4B76-8A06-C8D4F3DB788F}" dt="2023-04-22T06:00:03.670" v="1682" actId="165"/>
          <ac:spMkLst>
            <pc:docMk/>
            <pc:sldMk cId="963940912" sldId="269"/>
            <ac:spMk id="30" creationId="{52FED1B8-24A1-12B4-7DC3-1595C2923EF6}"/>
          </ac:spMkLst>
        </pc:spChg>
        <pc:spChg chg="mod">
          <ac:chgData name="White, Ellie" userId="fec56361-5c8a-4790-9e84-6272d2f2258e" providerId="ADAL" clId="{9E692E7F-B290-4B76-8A06-C8D4F3DB788F}" dt="2023-04-22T06:00:03.670" v="1682" actId="165"/>
          <ac:spMkLst>
            <pc:docMk/>
            <pc:sldMk cId="963940912" sldId="269"/>
            <ac:spMk id="31" creationId="{FE48EBA6-BB28-5521-DF51-6AECB1FA43D8}"/>
          </ac:spMkLst>
        </pc:spChg>
        <pc:spChg chg="mod">
          <ac:chgData name="White, Ellie" userId="fec56361-5c8a-4790-9e84-6272d2f2258e" providerId="ADAL" clId="{9E692E7F-B290-4B76-8A06-C8D4F3DB788F}" dt="2023-04-22T06:00:03.670" v="1682" actId="165"/>
          <ac:spMkLst>
            <pc:docMk/>
            <pc:sldMk cId="963940912" sldId="269"/>
            <ac:spMk id="32" creationId="{2E8B8AE1-2ED1-A064-0F0C-35811B7A3A73}"/>
          </ac:spMkLst>
        </pc:spChg>
        <pc:spChg chg="mod">
          <ac:chgData name="White, Ellie" userId="fec56361-5c8a-4790-9e84-6272d2f2258e" providerId="ADAL" clId="{9E692E7F-B290-4B76-8A06-C8D4F3DB788F}" dt="2023-04-22T06:00:03.670" v="1682" actId="165"/>
          <ac:spMkLst>
            <pc:docMk/>
            <pc:sldMk cId="963940912" sldId="269"/>
            <ac:spMk id="34" creationId="{BAC09385-76B2-A5E3-587A-5B1B7B5A401B}"/>
          </ac:spMkLst>
        </pc:spChg>
        <pc:spChg chg="mod">
          <ac:chgData name="White, Ellie" userId="fec56361-5c8a-4790-9e84-6272d2f2258e" providerId="ADAL" clId="{9E692E7F-B290-4B76-8A06-C8D4F3DB788F}" dt="2023-04-22T06:00:03.670" v="1682" actId="165"/>
          <ac:spMkLst>
            <pc:docMk/>
            <pc:sldMk cId="963940912" sldId="269"/>
            <ac:spMk id="40" creationId="{F0067AC1-980E-FF71-CBEB-C774EC851955}"/>
          </ac:spMkLst>
        </pc:spChg>
        <pc:spChg chg="mod topLvl">
          <ac:chgData name="White, Ellie" userId="fec56361-5c8a-4790-9e84-6272d2f2258e" providerId="ADAL" clId="{9E692E7F-B290-4B76-8A06-C8D4F3DB788F}" dt="2023-04-22T06:01:44.800" v="1755" actId="164"/>
          <ac:spMkLst>
            <pc:docMk/>
            <pc:sldMk cId="963940912" sldId="269"/>
            <ac:spMk id="41" creationId="{5F5D940E-4470-F7CD-8BD1-A5F121F2E744}"/>
          </ac:spMkLst>
        </pc:spChg>
        <pc:spChg chg="mod">
          <ac:chgData name="White, Ellie" userId="fec56361-5c8a-4790-9e84-6272d2f2258e" providerId="ADAL" clId="{9E692E7F-B290-4B76-8A06-C8D4F3DB788F}" dt="2023-04-22T06:00:03.670" v="1682" actId="165"/>
          <ac:spMkLst>
            <pc:docMk/>
            <pc:sldMk cId="963940912" sldId="269"/>
            <ac:spMk id="42" creationId="{DF7B7AF0-D54B-3CFE-4809-9F9C70187113}"/>
          </ac:spMkLst>
        </pc:spChg>
        <pc:spChg chg="mod topLvl">
          <ac:chgData name="White, Ellie" userId="fec56361-5c8a-4790-9e84-6272d2f2258e" providerId="ADAL" clId="{9E692E7F-B290-4B76-8A06-C8D4F3DB788F}" dt="2023-04-22T06:01:44.800" v="1755" actId="164"/>
          <ac:spMkLst>
            <pc:docMk/>
            <pc:sldMk cId="963940912" sldId="269"/>
            <ac:spMk id="43" creationId="{F70E8B3A-3F4D-4216-0945-CC1BC07328A7}"/>
          </ac:spMkLst>
        </pc:spChg>
        <pc:spChg chg="del">
          <ac:chgData name="White, Ellie" userId="fec56361-5c8a-4790-9e84-6272d2f2258e" providerId="ADAL" clId="{9E692E7F-B290-4B76-8A06-C8D4F3DB788F}" dt="2023-04-22T05:59:27.222" v="1606" actId="478"/>
          <ac:spMkLst>
            <pc:docMk/>
            <pc:sldMk cId="963940912" sldId="269"/>
            <ac:spMk id="44" creationId="{80BA036A-DAD8-3EF0-2BCB-ABE923FE752E}"/>
          </ac:spMkLst>
        </pc:spChg>
        <pc:spChg chg="mod topLvl">
          <ac:chgData name="White, Ellie" userId="fec56361-5c8a-4790-9e84-6272d2f2258e" providerId="ADAL" clId="{9E692E7F-B290-4B76-8A06-C8D4F3DB788F}" dt="2023-04-22T06:00:46.731" v="1716" actId="164"/>
          <ac:spMkLst>
            <pc:docMk/>
            <pc:sldMk cId="963940912" sldId="269"/>
            <ac:spMk id="45" creationId="{12B6A50C-C0A7-A3A2-2A3B-5B6FD9C0EFD2}"/>
          </ac:spMkLst>
        </pc:spChg>
        <pc:spChg chg="del">
          <ac:chgData name="White, Ellie" userId="fec56361-5c8a-4790-9e84-6272d2f2258e" providerId="ADAL" clId="{9E692E7F-B290-4B76-8A06-C8D4F3DB788F}" dt="2023-04-22T05:59:29.039" v="1607" actId="478"/>
          <ac:spMkLst>
            <pc:docMk/>
            <pc:sldMk cId="963940912" sldId="269"/>
            <ac:spMk id="50" creationId="{EDDEB2D3-481F-2116-C75A-50888DDB2114}"/>
          </ac:spMkLst>
        </pc:spChg>
        <pc:spChg chg="del">
          <ac:chgData name="White, Ellie" userId="fec56361-5c8a-4790-9e84-6272d2f2258e" providerId="ADAL" clId="{9E692E7F-B290-4B76-8A06-C8D4F3DB788F}" dt="2023-04-22T05:59:30.684" v="1608" actId="478"/>
          <ac:spMkLst>
            <pc:docMk/>
            <pc:sldMk cId="963940912" sldId="269"/>
            <ac:spMk id="51" creationId="{F8101885-EC06-D2B1-873B-A59393A1F719}"/>
          </ac:spMkLst>
        </pc:spChg>
        <pc:spChg chg="mod">
          <ac:chgData name="White, Ellie" userId="fec56361-5c8a-4790-9e84-6272d2f2258e" providerId="ADAL" clId="{9E692E7F-B290-4B76-8A06-C8D4F3DB788F}" dt="2023-04-22T06:00:03.670" v="1682" actId="165"/>
          <ac:spMkLst>
            <pc:docMk/>
            <pc:sldMk cId="963940912" sldId="269"/>
            <ac:spMk id="52" creationId="{A8B2F5B7-32F2-5956-89F6-ED6E67C8AE16}"/>
          </ac:spMkLst>
        </pc:spChg>
        <pc:spChg chg="mod">
          <ac:chgData name="White, Ellie" userId="fec56361-5c8a-4790-9e84-6272d2f2258e" providerId="ADAL" clId="{9E692E7F-B290-4B76-8A06-C8D4F3DB788F}" dt="2023-04-22T06:00:03.670" v="1682" actId="165"/>
          <ac:spMkLst>
            <pc:docMk/>
            <pc:sldMk cId="963940912" sldId="269"/>
            <ac:spMk id="53" creationId="{C34EA229-AE73-96C7-5CE2-26E979EE2A9D}"/>
          </ac:spMkLst>
        </pc:spChg>
        <pc:spChg chg="del">
          <ac:chgData name="White, Ellie" userId="fec56361-5c8a-4790-9e84-6272d2f2258e" providerId="ADAL" clId="{9E692E7F-B290-4B76-8A06-C8D4F3DB788F}" dt="2023-04-22T05:59:33.103" v="1609" actId="478"/>
          <ac:spMkLst>
            <pc:docMk/>
            <pc:sldMk cId="963940912" sldId="269"/>
            <ac:spMk id="54" creationId="{EB1600A4-5F39-7E7A-2D03-41AACD101515}"/>
          </ac:spMkLst>
        </pc:spChg>
        <pc:spChg chg="add mod">
          <ac:chgData name="White, Ellie" userId="fec56361-5c8a-4790-9e84-6272d2f2258e" providerId="ADAL" clId="{9E692E7F-B290-4B76-8A06-C8D4F3DB788F}" dt="2023-04-22T06:22:08.769" v="1974" actId="164"/>
          <ac:spMkLst>
            <pc:docMk/>
            <pc:sldMk cId="963940912" sldId="269"/>
            <ac:spMk id="55" creationId="{1E348686-2A6F-4536-9107-C8991A23357E}"/>
          </ac:spMkLst>
        </pc:spChg>
        <pc:spChg chg="mod">
          <ac:chgData name="White, Ellie" userId="fec56361-5c8a-4790-9e84-6272d2f2258e" providerId="ADAL" clId="{9E692E7F-B290-4B76-8A06-C8D4F3DB788F}" dt="2023-04-22T06:00:03.670" v="1682" actId="165"/>
          <ac:spMkLst>
            <pc:docMk/>
            <pc:sldMk cId="963940912" sldId="269"/>
            <ac:spMk id="57" creationId="{351D1D00-96F7-AA0C-772D-1585F447FF73}"/>
          </ac:spMkLst>
        </pc:spChg>
        <pc:spChg chg="mod">
          <ac:chgData name="White, Ellie" userId="fec56361-5c8a-4790-9e84-6272d2f2258e" providerId="ADAL" clId="{9E692E7F-B290-4B76-8A06-C8D4F3DB788F}" dt="2023-04-22T06:00:03.670" v="1682" actId="165"/>
          <ac:spMkLst>
            <pc:docMk/>
            <pc:sldMk cId="963940912" sldId="269"/>
            <ac:spMk id="58" creationId="{B8AD626E-F079-77FC-8E4B-BBA80497F93F}"/>
          </ac:spMkLst>
        </pc:spChg>
        <pc:spChg chg="mod">
          <ac:chgData name="White, Ellie" userId="fec56361-5c8a-4790-9e84-6272d2f2258e" providerId="ADAL" clId="{9E692E7F-B290-4B76-8A06-C8D4F3DB788F}" dt="2023-04-22T06:00:03.670" v="1682" actId="165"/>
          <ac:spMkLst>
            <pc:docMk/>
            <pc:sldMk cId="963940912" sldId="269"/>
            <ac:spMk id="59" creationId="{AA362BBC-B627-AB3D-0136-7BEECB579E88}"/>
          </ac:spMkLst>
        </pc:spChg>
        <pc:spChg chg="mod">
          <ac:chgData name="White, Ellie" userId="fec56361-5c8a-4790-9e84-6272d2f2258e" providerId="ADAL" clId="{9E692E7F-B290-4B76-8A06-C8D4F3DB788F}" dt="2023-04-22T06:00:03.670" v="1682" actId="165"/>
          <ac:spMkLst>
            <pc:docMk/>
            <pc:sldMk cId="963940912" sldId="269"/>
            <ac:spMk id="60" creationId="{BF3EAE79-200A-3B4C-5BDD-D95332012CBD}"/>
          </ac:spMkLst>
        </pc:spChg>
        <pc:spChg chg="mod topLvl">
          <ac:chgData name="White, Ellie" userId="fec56361-5c8a-4790-9e84-6272d2f2258e" providerId="ADAL" clId="{9E692E7F-B290-4B76-8A06-C8D4F3DB788F}" dt="2023-04-22T06:22:08.769" v="1974" actId="164"/>
          <ac:spMkLst>
            <pc:docMk/>
            <pc:sldMk cId="963940912" sldId="269"/>
            <ac:spMk id="61" creationId="{3B2890E0-4397-E461-4158-1EA89FBAA79A}"/>
          </ac:spMkLst>
        </pc:spChg>
        <pc:spChg chg="mod">
          <ac:chgData name="White, Ellie" userId="fec56361-5c8a-4790-9e84-6272d2f2258e" providerId="ADAL" clId="{9E692E7F-B290-4B76-8A06-C8D4F3DB788F}" dt="2023-04-22T06:00:03.670" v="1682" actId="165"/>
          <ac:spMkLst>
            <pc:docMk/>
            <pc:sldMk cId="963940912" sldId="269"/>
            <ac:spMk id="62" creationId="{4A088964-3D17-6880-AE3D-3F4C956F0D69}"/>
          </ac:spMkLst>
        </pc:spChg>
        <pc:spChg chg="add mod">
          <ac:chgData name="White, Ellie" userId="fec56361-5c8a-4790-9e84-6272d2f2258e" providerId="ADAL" clId="{9E692E7F-B290-4B76-8A06-C8D4F3DB788F}" dt="2023-04-22T06:22:08.769" v="1974" actId="164"/>
          <ac:spMkLst>
            <pc:docMk/>
            <pc:sldMk cId="963940912" sldId="269"/>
            <ac:spMk id="63" creationId="{EBA2C28E-58B4-0352-C35B-9699AC910AB7}"/>
          </ac:spMkLst>
        </pc:spChg>
        <pc:spChg chg="mod">
          <ac:chgData name="White, Ellie" userId="fec56361-5c8a-4790-9e84-6272d2f2258e" providerId="ADAL" clId="{9E692E7F-B290-4B76-8A06-C8D4F3DB788F}" dt="2023-04-22T06:00:03.670" v="1682" actId="165"/>
          <ac:spMkLst>
            <pc:docMk/>
            <pc:sldMk cId="963940912" sldId="269"/>
            <ac:spMk id="64" creationId="{066CE45A-8B00-8F69-E666-31DE1FC3B1E6}"/>
          </ac:spMkLst>
        </pc:spChg>
        <pc:spChg chg="mod">
          <ac:chgData name="White, Ellie" userId="fec56361-5c8a-4790-9e84-6272d2f2258e" providerId="ADAL" clId="{9E692E7F-B290-4B76-8A06-C8D4F3DB788F}" dt="2023-04-22T06:00:03.670" v="1682" actId="165"/>
          <ac:spMkLst>
            <pc:docMk/>
            <pc:sldMk cId="963940912" sldId="269"/>
            <ac:spMk id="65" creationId="{CF31E651-3639-B8F2-607A-4336C2C4A359}"/>
          </ac:spMkLst>
        </pc:spChg>
        <pc:spChg chg="mod">
          <ac:chgData name="White, Ellie" userId="fec56361-5c8a-4790-9e84-6272d2f2258e" providerId="ADAL" clId="{9E692E7F-B290-4B76-8A06-C8D4F3DB788F}" dt="2023-04-22T06:00:03.670" v="1682" actId="165"/>
          <ac:spMkLst>
            <pc:docMk/>
            <pc:sldMk cId="963940912" sldId="269"/>
            <ac:spMk id="66" creationId="{7C31D103-3B2E-981D-78F3-1DF48ED3F9FC}"/>
          </ac:spMkLst>
        </pc:spChg>
        <pc:spChg chg="mod topLvl">
          <ac:chgData name="White, Ellie" userId="fec56361-5c8a-4790-9e84-6272d2f2258e" providerId="ADAL" clId="{9E692E7F-B290-4B76-8A06-C8D4F3DB788F}" dt="2023-04-22T06:22:08.769" v="1974" actId="164"/>
          <ac:spMkLst>
            <pc:docMk/>
            <pc:sldMk cId="963940912" sldId="269"/>
            <ac:spMk id="67" creationId="{971AAD21-5C56-2005-235D-C9C3F123073C}"/>
          </ac:spMkLst>
        </pc:spChg>
        <pc:spChg chg="mod topLvl">
          <ac:chgData name="White, Ellie" userId="fec56361-5c8a-4790-9e84-6272d2f2258e" providerId="ADAL" clId="{9E692E7F-B290-4B76-8A06-C8D4F3DB788F}" dt="2023-04-22T06:22:08.769" v="1974" actId="164"/>
          <ac:spMkLst>
            <pc:docMk/>
            <pc:sldMk cId="963940912" sldId="269"/>
            <ac:spMk id="68" creationId="{565DE8B8-204B-3F62-43F2-E3B902184143}"/>
          </ac:spMkLst>
        </pc:spChg>
        <pc:spChg chg="add mod">
          <ac:chgData name="White, Ellie" userId="fec56361-5c8a-4790-9e84-6272d2f2258e" providerId="ADAL" clId="{9E692E7F-B290-4B76-8A06-C8D4F3DB788F}" dt="2023-04-22T06:22:08.769" v="1974" actId="164"/>
          <ac:spMkLst>
            <pc:docMk/>
            <pc:sldMk cId="963940912" sldId="269"/>
            <ac:spMk id="69" creationId="{2D3EF869-5A9E-375B-B384-A4E8EB839060}"/>
          </ac:spMkLst>
        </pc:spChg>
        <pc:spChg chg="add mod">
          <ac:chgData name="White, Ellie" userId="fec56361-5c8a-4790-9e84-6272d2f2258e" providerId="ADAL" clId="{9E692E7F-B290-4B76-8A06-C8D4F3DB788F}" dt="2023-04-22T06:22:08.769" v="1974" actId="164"/>
          <ac:spMkLst>
            <pc:docMk/>
            <pc:sldMk cId="963940912" sldId="269"/>
            <ac:spMk id="72" creationId="{76618EF7-087E-1043-53A2-556EA3F99540}"/>
          </ac:spMkLst>
        </pc:spChg>
        <pc:spChg chg="mod">
          <ac:chgData name="White, Ellie" userId="fec56361-5c8a-4790-9e84-6272d2f2258e" providerId="ADAL" clId="{9E692E7F-B290-4B76-8A06-C8D4F3DB788F}" dt="2023-04-22T06:00:03.670" v="1682" actId="165"/>
          <ac:spMkLst>
            <pc:docMk/>
            <pc:sldMk cId="963940912" sldId="269"/>
            <ac:spMk id="81" creationId="{3240E778-2DD8-FCFB-2709-EF8112894D6E}"/>
          </ac:spMkLst>
        </pc:spChg>
        <pc:spChg chg="del">
          <ac:chgData name="White, Ellie" userId="fec56361-5c8a-4790-9e84-6272d2f2258e" providerId="ADAL" clId="{9E692E7F-B290-4B76-8A06-C8D4F3DB788F}" dt="2023-04-22T05:59:53.022" v="1681" actId="478"/>
          <ac:spMkLst>
            <pc:docMk/>
            <pc:sldMk cId="963940912" sldId="269"/>
            <ac:spMk id="115" creationId="{DDF40092-C545-B15E-326D-AEB0893FAE4D}"/>
          </ac:spMkLst>
        </pc:spChg>
        <pc:spChg chg="del mod">
          <ac:chgData name="White, Ellie" userId="fec56361-5c8a-4790-9e84-6272d2f2258e" providerId="ADAL" clId="{9E692E7F-B290-4B76-8A06-C8D4F3DB788F}" dt="2023-04-22T05:59:50.931" v="1680" actId="478"/>
          <ac:spMkLst>
            <pc:docMk/>
            <pc:sldMk cId="963940912" sldId="269"/>
            <ac:spMk id="116" creationId="{68732BA1-F724-FC4F-E74C-B052C4B3D729}"/>
          </ac:spMkLst>
        </pc:spChg>
        <pc:spChg chg="mod topLvl">
          <ac:chgData name="White, Ellie" userId="fec56361-5c8a-4790-9e84-6272d2f2258e" providerId="ADAL" clId="{9E692E7F-B290-4B76-8A06-C8D4F3DB788F}" dt="2023-04-22T06:00:14.241" v="1694" actId="164"/>
          <ac:spMkLst>
            <pc:docMk/>
            <pc:sldMk cId="963940912" sldId="269"/>
            <ac:spMk id="117" creationId="{4CC719BB-510E-764E-109D-D1F995DA5091}"/>
          </ac:spMkLst>
        </pc:spChg>
        <pc:spChg chg="mod topLvl">
          <ac:chgData name="White, Ellie" userId="fec56361-5c8a-4790-9e84-6272d2f2258e" providerId="ADAL" clId="{9E692E7F-B290-4B76-8A06-C8D4F3DB788F}" dt="2023-04-22T06:22:08.769" v="1974" actId="164"/>
          <ac:spMkLst>
            <pc:docMk/>
            <pc:sldMk cId="963940912" sldId="269"/>
            <ac:spMk id="154" creationId="{10F62627-5069-528E-53D4-07F97402E75A}"/>
          </ac:spMkLst>
        </pc:spChg>
        <pc:grpChg chg="add mod">
          <ac:chgData name="White, Ellie" userId="fec56361-5c8a-4790-9e84-6272d2f2258e" providerId="ADAL" clId="{9E692E7F-B290-4B76-8A06-C8D4F3DB788F}" dt="2023-04-22T06:22:08.769" v="1974" actId="164"/>
          <ac:grpSpMkLst>
            <pc:docMk/>
            <pc:sldMk cId="963940912" sldId="269"/>
            <ac:grpSpMk id="33" creationId="{57E7267C-F21E-BDDB-9390-B7FE51F63E70}"/>
          </ac:grpSpMkLst>
        </pc:grpChg>
        <pc:grpChg chg="mod">
          <ac:chgData name="White, Ellie" userId="fec56361-5c8a-4790-9e84-6272d2f2258e" providerId="ADAL" clId="{9E692E7F-B290-4B76-8A06-C8D4F3DB788F}" dt="2023-04-22T06:00:03.670" v="1682" actId="165"/>
          <ac:grpSpMkLst>
            <pc:docMk/>
            <pc:sldMk cId="963940912" sldId="269"/>
            <ac:grpSpMk id="35" creationId="{3B011D50-52EE-C8EF-40E3-A1C9D61D50A3}"/>
          </ac:grpSpMkLst>
        </pc:grpChg>
        <pc:grpChg chg="add mod">
          <ac:chgData name="White, Ellie" userId="fec56361-5c8a-4790-9e84-6272d2f2258e" providerId="ADAL" clId="{9E692E7F-B290-4B76-8A06-C8D4F3DB788F}" dt="2023-04-22T06:22:08.769" v="1974" actId="164"/>
          <ac:grpSpMkLst>
            <pc:docMk/>
            <pc:sldMk cId="963940912" sldId="269"/>
            <ac:grpSpMk id="37" creationId="{18499E16-236F-6AAA-501B-7BA1C054A615}"/>
          </ac:grpSpMkLst>
        </pc:grpChg>
        <pc:grpChg chg="del">
          <ac:chgData name="White, Ellie" userId="fec56361-5c8a-4790-9e84-6272d2f2258e" providerId="ADAL" clId="{9E692E7F-B290-4B76-8A06-C8D4F3DB788F}" dt="2023-04-22T05:59:22.420" v="1604" actId="478"/>
          <ac:grpSpMkLst>
            <pc:docMk/>
            <pc:sldMk cId="963940912" sldId="269"/>
            <ac:grpSpMk id="38" creationId="{14A1BE98-31AE-21A3-ED16-13949468754A}"/>
          </ac:grpSpMkLst>
        </pc:grpChg>
        <pc:grpChg chg="del">
          <ac:chgData name="White, Ellie" userId="fec56361-5c8a-4790-9e84-6272d2f2258e" providerId="ADAL" clId="{9E692E7F-B290-4B76-8A06-C8D4F3DB788F}" dt="2023-04-22T05:59:30.684" v="1608" actId="478"/>
          <ac:grpSpMkLst>
            <pc:docMk/>
            <pc:sldMk cId="963940912" sldId="269"/>
            <ac:grpSpMk id="39" creationId="{25CC22C4-3065-5CD2-1729-FCE2BEC1F696}"/>
          </ac:grpSpMkLst>
        </pc:grpChg>
        <pc:grpChg chg="add mod">
          <ac:chgData name="White, Ellie" userId="fec56361-5c8a-4790-9e84-6272d2f2258e" providerId="ADAL" clId="{9E692E7F-B290-4B76-8A06-C8D4F3DB788F}" dt="2023-04-22T06:22:08.769" v="1974" actId="164"/>
          <ac:grpSpMkLst>
            <pc:docMk/>
            <pc:sldMk cId="963940912" sldId="269"/>
            <ac:grpSpMk id="46" creationId="{F7D8CF49-8401-3B59-F8DC-E55F786DBB65}"/>
          </ac:grpSpMkLst>
        </pc:grpChg>
        <pc:grpChg chg="add mod">
          <ac:chgData name="White, Ellie" userId="fec56361-5c8a-4790-9e84-6272d2f2258e" providerId="ADAL" clId="{9E692E7F-B290-4B76-8A06-C8D4F3DB788F}" dt="2023-04-22T06:22:08.769" v="1974" actId="164"/>
          <ac:grpSpMkLst>
            <pc:docMk/>
            <pc:sldMk cId="963940912" sldId="269"/>
            <ac:grpSpMk id="75" creationId="{89837751-9A59-A0AC-F9B2-C1DFA47A2B54}"/>
          </ac:grpSpMkLst>
        </pc:grpChg>
        <pc:grpChg chg="mod topLvl">
          <ac:chgData name="White, Ellie" userId="fec56361-5c8a-4790-9e84-6272d2f2258e" providerId="ADAL" clId="{9E692E7F-B290-4B76-8A06-C8D4F3DB788F}" dt="2023-04-22T06:01:44.800" v="1755" actId="164"/>
          <ac:grpSpMkLst>
            <pc:docMk/>
            <pc:sldMk cId="963940912" sldId="269"/>
            <ac:grpSpMk id="77" creationId="{AD5546C7-930E-3C93-F49E-C53376DB3189}"/>
          </ac:grpSpMkLst>
        </pc:grpChg>
        <pc:grpChg chg="del mod topLvl">
          <ac:chgData name="White, Ellie" userId="fec56361-5c8a-4790-9e84-6272d2f2258e" providerId="ADAL" clId="{9E692E7F-B290-4B76-8A06-C8D4F3DB788F}" dt="2023-04-22T06:00:52.263" v="1738" actId="478"/>
          <ac:grpSpMkLst>
            <pc:docMk/>
            <pc:sldMk cId="963940912" sldId="269"/>
            <ac:grpSpMk id="78" creationId="{05C2A64E-8ADA-4FD7-BFCB-5EA942052CF3}"/>
          </ac:grpSpMkLst>
        </pc:grpChg>
        <pc:grpChg chg="del">
          <ac:chgData name="White, Ellie" userId="fec56361-5c8a-4790-9e84-6272d2f2258e" providerId="ADAL" clId="{9E692E7F-B290-4B76-8A06-C8D4F3DB788F}" dt="2023-04-22T06:00:03.670" v="1682" actId="165"/>
          <ac:grpSpMkLst>
            <pc:docMk/>
            <pc:sldMk cId="963940912" sldId="269"/>
            <ac:grpSpMk id="79" creationId="{49A55EFD-BF0B-34B9-03F0-853231361B82}"/>
          </ac:grpSpMkLst>
        </pc:grpChg>
        <pc:grpChg chg="mod">
          <ac:chgData name="White, Ellie" userId="fec56361-5c8a-4790-9e84-6272d2f2258e" providerId="ADAL" clId="{9E692E7F-B290-4B76-8A06-C8D4F3DB788F}" dt="2023-04-22T06:00:03.670" v="1682" actId="165"/>
          <ac:grpSpMkLst>
            <pc:docMk/>
            <pc:sldMk cId="963940912" sldId="269"/>
            <ac:grpSpMk id="82" creationId="{218D5BCE-A51A-2095-AC85-4E33374F49B8}"/>
          </ac:grpSpMkLst>
        </pc:grpChg>
        <pc:grpChg chg="mod topLvl">
          <ac:chgData name="White, Ellie" userId="fec56361-5c8a-4790-9e84-6272d2f2258e" providerId="ADAL" clId="{9E692E7F-B290-4B76-8A06-C8D4F3DB788F}" dt="2023-04-22T06:01:44.800" v="1755" actId="164"/>
          <ac:grpSpMkLst>
            <pc:docMk/>
            <pc:sldMk cId="963940912" sldId="269"/>
            <ac:grpSpMk id="83" creationId="{77C10F98-C61B-7003-CFE4-3CB8D967E106}"/>
          </ac:grpSpMkLst>
        </pc:grpChg>
        <pc:grpChg chg="mod topLvl">
          <ac:chgData name="White, Ellie" userId="fec56361-5c8a-4790-9e84-6272d2f2258e" providerId="ADAL" clId="{9E692E7F-B290-4B76-8A06-C8D4F3DB788F}" dt="2023-04-22T06:22:08.769" v="1974" actId="164"/>
          <ac:grpSpMkLst>
            <pc:docMk/>
            <pc:sldMk cId="963940912" sldId="269"/>
            <ac:grpSpMk id="119" creationId="{BA8F6FA3-392B-2DCE-F67B-AFE623DEB112}"/>
          </ac:grpSpMkLst>
        </pc:grpChg>
        <pc:picChg chg="mod topLvl">
          <ac:chgData name="White, Ellie" userId="fec56361-5c8a-4790-9e84-6272d2f2258e" providerId="ADAL" clId="{9E692E7F-B290-4B76-8A06-C8D4F3DB788F}" dt="2023-04-22T06:22:08.769" v="1974" actId="164"/>
          <ac:picMkLst>
            <pc:docMk/>
            <pc:sldMk cId="963940912" sldId="269"/>
            <ac:picMk id="3" creationId="{C081CB69-D92F-2257-0FE3-5EDA678BDDEF}"/>
          </ac:picMkLst>
        </pc:picChg>
        <pc:picChg chg="mod topLvl">
          <ac:chgData name="White, Ellie" userId="fec56361-5c8a-4790-9e84-6272d2f2258e" providerId="ADAL" clId="{9E692E7F-B290-4B76-8A06-C8D4F3DB788F}" dt="2023-04-22T06:00:14.241" v="1694" actId="164"/>
          <ac:picMkLst>
            <pc:docMk/>
            <pc:sldMk cId="963940912" sldId="269"/>
            <ac:picMk id="7" creationId="{EA211AEE-3789-D087-E374-D5EA30A8AE6D}"/>
          </ac:picMkLst>
        </pc:picChg>
        <pc:picChg chg="mod topLvl">
          <ac:chgData name="White, Ellie" userId="fec56361-5c8a-4790-9e84-6272d2f2258e" providerId="ADAL" clId="{9E692E7F-B290-4B76-8A06-C8D4F3DB788F}" dt="2023-04-22T06:01:44.800" v="1755" actId="164"/>
          <ac:picMkLst>
            <pc:docMk/>
            <pc:sldMk cId="963940912" sldId="269"/>
            <ac:picMk id="9" creationId="{AD6E475A-2214-17A5-A79C-91AB2E3E72B2}"/>
          </ac:picMkLst>
        </pc:picChg>
        <pc:picChg chg="mod">
          <ac:chgData name="White, Ellie" userId="fec56361-5c8a-4790-9e84-6272d2f2258e" providerId="ADAL" clId="{9E692E7F-B290-4B76-8A06-C8D4F3DB788F}" dt="2023-04-22T06:00:03.670" v="1682" actId="165"/>
          <ac:picMkLst>
            <pc:docMk/>
            <pc:sldMk cId="963940912" sldId="269"/>
            <ac:picMk id="10" creationId="{63DABC5B-2D59-3ACE-8AD5-699CC5D16781}"/>
          </ac:picMkLst>
        </pc:picChg>
        <pc:picChg chg="mod topLvl">
          <ac:chgData name="White, Ellie" userId="fec56361-5c8a-4790-9e84-6272d2f2258e" providerId="ADAL" clId="{9E692E7F-B290-4B76-8A06-C8D4F3DB788F}" dt="2023-04-22T06:01:44.800" v="1755" actId="164"/>
          <ac:picMkLst>
            <pc:docMk/>
            <pc:sldMk cId="963940912" sldId="269"/>
            <ac:picMk id="18" creationId="{33AD14E2-EEA2-57C2-7744-E4FED68898B9}"/>
          </ac:picMkLst>
        </pc:picChg>
        <pc:picChg chg="add del mod ord">
          <ac:chgData name="White, Ellie" userId="fec56361-5c8a-4790-9e84-6272d2f2258e" providerId="ADAL" clId="{9E692E7F-B290-4B76-8A06-C8D4F3DB788F}" dt="2023-04-22T05:58:34.650" v="1592" actId="478"/>
          <ac:picMkLst>
            <pc:docMk/>
            <pc:sldMk cId="963940912" sldId="269"/>
            <ac:picMk id="21" creationId="{ECCB6ADD-901E-94ED-D935-C36CE33D60F2}"/>
          </ac:picMkLst>
        </pc:picChg>
        <pc:picChg chg="add mod ord">
          <ac:chgData name="White, Ellie" userId="fec56361-5c8a-4790-9e84-6272d2f2258e" providerId="ADAL" clId="{9E692E7F-B290-4B76-8A06-C8D4F3DB788F}" dt="2023-04-22T06:22:08.769" v="1974" actId="164"/>
          <ac:picMkLst>
            <pc:docMk/>
            <pc:sldMk cId="963940912" sldId="269"/>
            <ac:picMk id="27" creationId="{0ACC44A0-5CCF-C297-392A-0C7E330F3E7E}"/>
          </ac:picMkLst>
        </pc:picChg>
        <pc:picChg chg="mod">
          <ac:chgData name="White, Ellie" userId="fec56361-5c8a-4790-9e84-6272d2f2258e" providerId="ADAL" clId="{9E692E7F-B290-4B76-8A06-C8D4F3DB788F}" dt="2023-04-22T06:01:22.368" v="1754" actId="1076"/>
          <ac:picMkLst>
            <pc:docMk/>
            <pc:sldMk cId="963940912" sldId="269"/>
            <ac:picMk id="36" creationId="{1213AF4D-BFB8-162D-B261-E505103E831A}"/>
          </ac:picMkLst>
        </pc:picChg>
        <pc:picChg chg="add mod modCrop">
          <ac:chgData name="White, Ellie" userId="fec56361-5c8a-4790-9e84-6272d2f2258e" providerId="ADAL" clId="{9E692E7F-B290-4B76-8A06-C8D4F3DB788F}" dt="2023-04-22T06:22:08.769" v="1974" actId="164"/>
          <ac:picMkLst>
            <pc:docMk/>
            <pc:sldMk cId="963940912" sldId="269"/>
            <ac:picMk id="48" creationId="{31F0C04A-C512-6FE1-A73C-AB018A37F1A3}"/>
          </ac:picMkLst>
        </pc:picChg>
        <pc:picChg chg="add mod modCrop">
          <ac:chgData name="White, Ellie" userId="fec56361-5c8a-4790-9e84-6272d2f2258e" providerId="ADAL" clId="{9E692E7F-B290-4B76-8A06-C8D4F3DB788F}" dt="2023-04-22T06:22:08.769" v="1974" actId="164"/>
          <ac:picMkLst>
            <pc:docMk/>
            <pc:sldMk cId="963940912" sldId="269"/>
            <ac:picMk id="49" creationId="{BE968BC4-C269-CF91-EFDE-F719BD177036}"/>
          </ac:picMkLst>
        </pc:picChg>
        <pc:picChg chg="del">
          <ac:chgData name="White, Ellie" userId="fec56361-5c8a-4790-9e84-6272d2f2258e" providerId="ADAL" clId="{9E692E7F-B290-4B76-8A06-C8D4F3DB788F}" dt="2023-04-22T05:56:48.923" v="1587" actId="478"/>
          <ac:picMkLst>
            <pc:docMk/>
            <pc:sldMk cId="963940912" sldId="269"/>
            <ac:picMk id="56" creationId="{949AFA0F-FC13-A603-8907-CF6E6F883842}"/>
          </ac:picMkLst>
        </pc:picChg>
        <pc:cxnChg chg="mod topLvl">
          <ac:chgData name="White, Ellie" userId="fec56361-5c8a-4790-9e84-6272d2f2258e" providerId="ADAL" clId="{9E692E7F-B290-4B76-8A06-C8D4F3DB788F}" dt="2023-04-22T06:00:46.731" v="1716" actId="164"/>
          <ac:cxnSpMkLst>
            <pc:docMk/>
            <pc:sldMk cId="963940912" sldId="269"/>
            <ac:cxnSpMk id="47" creationId="{2DB6AFBC-11B1-7124-2E0F-265533A64AF6}"/>
          </ac:cxnSpMkLst>
        </pc:cxnChg>
        <pc:cxnChg chg="mod">
          <ac:chgData name="White, Ellie" userId="fec56361-5c8a-4790-9e84-6272d2f2258e" providerId="ADAL" clId="{9E692E7F-B290-4B76-8A06-C8D4F3DB788F}" dt="2023-04-22T06:00:03.670" v="1682" actId="165"/>
          <ac:cxnSpMkLst>
            <pc:docMk/>
            <pc:sldMk cId="963940912" sldId="269"/>
            <ac:cxnSpMk id="70" creationId="{A3F65ADA-2520-CB81-A50E-5DD03655C73A}"/>
          </ac:cxnSpMkLst>
        </pc:cxnChg>
        <pc:cxnChg chg="mod">
          <ac:chgData name="White, Ellie" userId="fec56361-5c8a-4790-9e84-6272d2f2258e" providerId="ADAL" clId="{9E692E7F-B290-4B76-8A06-C8D4F3DB788F}" dt="2023-04-22T06:00:03.670" v="1682" actId="165"/>
          <ac:cxnSpMkLst>
            <pc:docMk/>
            <pc:sldMk cId="963940912" sldId="269"/>
            <ac:cxnSpMk id="71" creationId="{590DA265-7E24-8159-0406-111EDC9858F4}"/>
          </ac:cxnSpMkLst>
        </pc:cxnChg>
        <pc:cxnChg chg="mod">
          <ac:chgData name="White, Ellie" userId="fec56361-5c8a-4790-9e84-6272d2f2258e" providerId="ADAL" clId="{9E692E7F-B290-4B76-8A06-C8D4F3DB788F}" dt="2023-04-22T06:00:03.670" v="1682" actId="165"/>
          <ac:cxnSpMkLst>
            <pc:docMk/>
            <pc:sldMk cId="963940912" sldId="269"/>
            <ac:cxnSpMk id="73" creationId="{18EAC5AA-0A88-3360-91D9-43E1CBEF2C11}"/>
          </ac:cxnSpMkLst>
        </pc:cxnChg>
        <pc:cxnChg chg="mod">
          <ac:chgData name="White, Ellie" userId="fec56361-5c8a-4790-9e84-6272d2f2258e" providerId="ADAL" clId="{9E692E7F-B290-4B76-8A06-C8D4F3DB788F}" dt="2023-04-22T06:00:03.670" v="1682" actId="165"/>
          <ac:cxnSpMkLst>
            <pc:docMk/>
            <pc:sldMk cId="963940912" sldId="269"/>
            <ac:cxnSpMk id="74" creationId="{86AF1748-FFB6-4DD7-5584-0757682A3010}"/>
          </ac:cxnSpMkLst>
        </pc:cxnChg>
        <pc:cxnChg chg="mod">
          <ac:chgData name="White, Ellie" userId="fec56361-5c8a-4790-9e84-6272d2f2258e" providerId="ADAL" clId="{9E692E7F-B290-4B76-8A06-C8D4F3DB788F}" dt="2023-04-22T06:00:03.670" v="1682" actId="165"/>
          <ac:cxnSpMkLst>
            <pc:docMk/>
            <pc:sldMk cId="963940912" sldId="269"/>
            <ac:cxnSpMk id="76" creationId="{09D05D1E-F6A1-ABED-DA8E-FAF8F960B60A}"/>
          </ac:cxnSpMkLst>
        </pc:cxnChg>
      </pc:sldChg>
      <pc:sldChg chg="delSp add del mod">
        <pc:chgData name="White, Ellie" userId="fec56361-5c8a-4790-9e84-6272d2f2258e" providerId="ADAL" clId="{9E692E7F-B290-4B76-8A06-C8D4F3DB788F}" dt="2023-04-21T19:04:53.774" v="1583" actId="47"/>
        <pc:sldMkLst>
          <pc:docMk/>
          <pc:sldMk cId="2791807342" sldId="269"/>
        </pc:sldMkLst>
        <pc:grpChg chg="del">
          <ac:chgData name="White, Ellie" userId="fec56361-5c8a-4790-9e84-6272d2f2258e" providerId="ADAL" clId="{9E692E7F-B290-4B76-8A06-C8D4F3DB788F}" dt="2023-04-21T17:53:44.250" v="1381" actId="478"/>
          <ac:grpSpMkLst>
            <pc:docMk/>
            <pc:sldMk cId="2791807342" sldId="269"/>
            <ac:grpSpMk id="49" creationId="{8DD894F2-DC73-6D57-A6C0-426AEEB0B350}"/>
          </ac:grpSpMkLst>
        </pc:grpChg>
        <pc:picChg chg="del">
          <ac:chgData name="White, Ellie" userId="fec56361-5c8a-4790-9e84-6272d2f2258e" providerId="ADAL" clId="{9E692E7F-B290-4B76-8A06-C8D4F3DB788F}" dt="2023-04-21T17:53:44.250" v="1381" actId="478"/>
          <ac:picMkLst>
            <pc:docMk/>
            <pc:sldMk cId="2791807342" sldId="269"/>
            <ac:picMk id="48" creationId="{EEC1014E-17D1-78AF-2375-54BEF4B67DC4}"/>
          </ac:picMkLst>
        </pc:picChg>
      </pc:sldChg>
      <pc:sldChg chg="addSp delSp modSp add del mod">
        <pc:chgData name="White, Ellie" userId="fec56361-5c8a-4790-9e84-6272d2f2258e" providerId="ADAL" clId="{9E692E7F-B290-4B76-8A06-C8D4F3DB788F}" dt="2023-04-22T06:20:15.568" v="1973" actId="47"/>
        <pc:sldMkLst>
          <pc:docMk/>
          <pc:sldMk cId="849707879" sldId="270"/>
        </pc:sldMkLst>
        <pc:spChg chg="mod">
          <ac:chgData name="White, Ellie" userId="fec56361-5c8a-4790-9e84-6272d2f2258e" providerId="ADAL" clId="{9E692E7F-B290-4B76-8A06-C8D4F3DB788F}" dt="2023-04-22T06:06:02.693" v="1814" actId="255"/>
          <ac:spMkLst>
            <pc:docMk/>
            <pc:sldMk cId="849707879" sldId="270"/>
            <ac:spMk id="2" creationId="{956A0E0A-9ECE-F9A3-3F0B-9F99C43F1477}"/>
          </ac:spMkLst>
        </pc:spChg>
        <pc:spChg chg="mod">
          <ac:chgData name="White, Ellie" userId="fec56361-5c8a-4790-9e84-6272d2f2258e" providerId="ADAL" clId="{9E692E7F-B290-4B76-8A06-C8D4F3DB788F}" dt="2023-04-22T06:06:02.693" v="1814" actId="255"/>
          <ac:spMkLst>
            <pc:docMk/>
            <pc:sldMk cId="849707879" sldId="270"/>
            <ac:spMk id="4" creationId="{EB39915E-564B-285B-F578-AB4CD7859B71}"/>
          </ac:spMkLst>
        </pc:spChg>
        <pc:spChg chg="add mod">
          <ac:chgData name="White, Ellie" userId="fec56361-5c8a-4790-9e84-6272d2f2258e" providerId="ADAL" clId="{9E692E7F-B290-4B76-8A06-C8D4F3DB788F}" dt="2023-04-22T06:05:37.007" v="1807" actId="207"/>
          <ac:spMkLst>
            <pc:docMk/>
            <pc:sldMk cId="849707879" sldId="270"/>
            <ac:spMk id="6" creationId="{BF9D9A07-F511-A9F4-E347-A747883445AD}"/>
          </ac:spMkLst>
        </pc:spChg>
        <pc:spChg chg="add mod">
          <ac:chgData name="White, Ellie" userId="fec56361-5c8a-4790-9e84-6272d2f2258e" providerId="ADAL" clId="{9E692E7F-B290-4B76-8A06-C8D4F3DB788F}" dt="2023-04-22T06:05:37.007" v="1807" actId="207"/>
          <ac:spMkLst>
            <pc:docMk/>
            <pc:sldMk cId="849707879" sldId="270"/>
            <ac:spMk id="8" creationId="{6716BCEA-CAA9-C604-1202-F7A7E78DDB3A}"/>
          </ac:spMkLst>
        </pc:spChg>
        <pc:spChg chg="add mod">
          <ac:chgData name="White, Ellie" userId="fec56361-5c8a-4790-9e84-6272d2f2258e" providerId="ADAL" clId="{9E692E7F-B290-4B76-8A06-C8D4F3DB788F}" dt="2023-04-22T06:03:58.651" v="1797" actId="1076"/>
          <ac:spMkLst>
            <pc:docMk/>
            <pc:sldMk cId="849707879" sldId="270"/>
            <ac:spMk id="11" creationId="{5140C9BD-ECE0-9C30-95C7-A6F004399B40}"/>
          </ac:spMkLst>
        </pc:spChg>
        <pc:spChg chg="add mod">
          <ac:chgData name="White, Ellie" userId="fec56361-5c8a-4790-9e84-6272d2f2258e" providerId="ADAL" clId="{9E692E7F-B290-4B76-8A06-C8D4F3DB788F}" dt="2023-04-22T06:03:58.651" v="1797" actId="1076"/>
          <ac:spMkLst>
            <pc:docMk/>
            <pc:sldMk cId="849707879" sldId="270"/>
            <ac:spMk id="12" creationId="{C3B7E3DE-3713-238D-C8AC-50D11F8CB28B}"/>
          </ac:spMkLst>
        </pc:spChg>
        <pc:spChg chg="mod">
          <ac:chgData name="White, Ellie" userId="fec56361-5c8a-4790-9e84-6272d2f2258e" providerId="ADAL" clId="{9E692E7F-B290-4B76-8A06-C8D4F3DB788F}" dt="2023-04-22T06:05:51.439" v="1812" actId="404"/>
          <ac:spMkLst>
            <pc:docMk/>
            <pc:sldMk cId="849707879" sldId="270"/>
            <ac:spMk id="14" creationId="{EDE2B9F8-9E3D-678D-C890-E5D58669DFD2}"/>
          </ac:spMkLst>
        </pc:spChg>
        <pc:spChg chg="mod">
          <ac:chgData name="White, Ellie" userId="fec56361-5c8a-4790-9e84-6272d2f2258e" providerId="ADAL" clId="{9E692E7F-B290-4B76-8A06-C8D4F3DB788F}" dt="2023-04-22T06:05:56.587" v="1813" actId="255"/>
          <ac:spMkLst>
            <pc:docMk/>
            <pc:sldMk cId="849707879" sldId="270"/>
            <ac:spMk id="15" creationId="{59731D87-5DD9-E804-08D9-E2BD4F5D0AC4}"/>
          </ac:spMkLst>
        </pc:spChg>
        <pc:spChg chg="del mod">
          <ac:chgData name="White, Ellie" userId="fec56361-5c8a-4790-9e84-6272d2f2258e" providerId="ADAL" clId="{9E692E7F-B290-4B76-8A06-C8D4F3DB788F}" dt="2023-04-22T06:06:24.146" v="1815" actId="478"/>
          <ac:spMkLst>
            <pc:docMk/>
            <pc:sldMk cId="849707879" sldId="270"/>
            <ac:spMk id="45" creationId="{12B6A50C-C0A7-A3A2-2A3B-5B6FD9C0EFD2}"/>
          </ac:spMkLst>
        </pc:spChg>
        <pc:grpChg chg="del">
          <ac:chgData name="White, Ellie" userId="fec56361-5c8a-4790-9e84-6272d2f2258e" providerId="ADAL" clId="{9E692E7F-B290-4B76-8A06-C8D4F3DB788F}" dt="2023-04-22T06:06:29.966" v="1816" actId="478"/>
          <ac:grpSpMkLst>
            <pc:docMk/>
            <pc:sldMk cId="849707879" sldId="270"/>
            <ac:grpSpMk id="37" creationId="{18499E16-236F-6AAA-501B-7BA1C054A615}"/>
          </ac:grpSpMkLst>
        </pc:grpChg>
        <pc:grpChg chg="del">
          <ac:chgData name="White, Ellie" userId="fec56361-5c8a-4790-9e84-6272d2f2258e" providerId="ADAL" clId="{9E692E7F-B290-4B76-8A06-C8D4F3DB788F}" dt="2023-04-22T06:01:58.377" v="1757" actId="478"/>
          <ac:grpSpMkLst>
            <pc:docMk/>
            <pc:sldMk cId="849707879" sldId="270"/>
            <ac:grpSpMk id="46" creationId="{F7D8CF49-8401-3B59-F8DC-E55F786DBB65}"/>
          </ac:grpSpMkLst>
        </pc:grpChg>
        <pc:picChg chg="add del mod ord">
          <ac:chgData name="White, Ellie" userId="fec56361-5c8a-4790-9e84-6272d2f2258e" providerId="ADAL" clId="{9E692E7F-B290-4B76-8A06-C8D4F3DB788F}" dt="2023-04-22T06:14:48.828" v="1942" actId="478"/>
          <ac:picMkLst>
            <pc:docMk/>
            <pc:sldMk cId="849707879" sldId="270"/>
            <ac:picMk id="16" creationId="{3A4B5890-7135-D3EB-6893-C27437AA6257}"/>
          </ac:picMkLst>
        </pc:picChg>
        <pc:picChg chg="add mod modCrop">
          <ac:chgData name="White, Ellie" userId="fec56361-5c8a-4790-9e84-6272d2f2258e" providerId="ADAL" clId="{9E692E7F-B290-4B76-8A06-C8D4F3DB788F}" dt="2023-04-22T06:17:16.022" v="1953" actId="1076"/>
          <ac:picMkLst>
            <pc:docMk/>
            <pc:sldMk cId="849707879" sldId="270"/>
            <ac:picMk id="19" creationId="{2D6F29C1-55EE-2E26-B3A4-0BF6E6E3F57E}"/>
          </ac:picMkLst>
        </pc:picChg>
        <pc:picChg chg="add mod ord">
          <ac:chgData name="White, Ellie" userId="fec56361-5c8a-4790-9e84-6272d2f2258e" providerId="ADAL" clId="{9E692E7F-B290-4B76-8A06-C8D4F3DB788F}" dt="2023-04-22T06:15:28.278" v="1946" actId="167"/>
          <ac:picMkLst>
            <pc:docMk/>
            <pc:sldMk cId="849707879" sldId="270"/>
            <ac:picMk id="26" creationId="{BDE642D7-9707-0C06-2755-5955F3AACBCD}"/>
          </ac:picMkLst>
        </pc:picChg>
        <pc:picChg chg="del mod">
          <ac:chgData name="White, Ellie" userId="fec56361-5c8a-4790-9e84-6272d2f2258e" providerId="ADAL" clId="{9E692E7F-B290-4B76-8A06-C8D4F3DB788F}" dt="2023-04-22T06:13:16.999" v="1817" actId="478"/>
          <ac:picMkLst>
            <pc:docMk/>
            <pc:sldMk cId="849707879" sldId="270"/>
            <ac:picMk id="27" creationId="{0ACC44A0-5CCF-C297-392A-0C7E330F3E7E}"/>
          </ac:picMkLst>
        </pc:picChg>
        <pc:picChg chg="add mod modCrop">
          <ac:chgData name="White, Ellie" userId="fec56361-5c8a-4790-9e84-6272d2f2258e" providerId="ADAL" clId="{9E692E7F-B290-4B76-8A06-C8D4F3DB788F}" dt="2023-04-22T06:17:27.457" v="1954" actId="1076"/>
          <ac:picMkLst>
            <pc:docMk/>
            <pc:sldMk cId="849707879" sldId="270"/>
            <ac:picMk id="31" creationId="{52B49E7D-97B1-23DB-CFF0-27F9C7D98877}"/>
          </ac:picMkLst>
        </pc:pic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241072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7</a:t>
            </a:fld>
            <a:endParaRPr lang="en-US"/>
          </a:p>
        </p:txBody>
      </p:sp>
    </p:spTree>
    <p:extLst>
      <p:ext uri="{BB962C8B-B14F-4D97-AF65-F5344CB8AC3E}">
        <p14:creationId xmlns:p14="http://schemas.microsoft.com/office/powerpoint/2010/main" val="4381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4/22/2023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4/22/2023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10" Type="http://schemas.openxmlformats.org/officeDocument/2006/relationships/image" Target="../media/image11.png"/><Relationship Id="rId4" Type="http://schemas.openxmlformats.org/officeDocument/2006/relationships/hyperlink" Target="https://doi.org/10.1002/mcf2.10076" TargetMode="Externa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5" name="TextBox 4">
            <a:extLst>
              <a:ext uri="{FF2B5EF4-FFF2-40B4-BE49-F238E27FC236}">
                <a16:creationId xmlns:a16="http://schemas.microsoft.com/office/drawing/2014/main" id="{EBF342CC-F6D8-33DF-B08A-0F4B17A275F6}"/>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8" name="TextBox 7">
            <a:extLst>
              <a:ext uri="{FF2B5EF4-FFF2-40B4-BE49-F238E27FC236}">
                <a16:creationId xmlns:a16="http://schemas.microsoft.com/office/drawing/2014/main" id="{50863FBF-358D-DDD5-3478-05888F2BCB24}"/>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
        <p:nvSpPr>
          <p:cNvPr id="4" name="TextBox 3">
            <a:extLst>
              <a:ext uri="{FF2B5EF4-FFF2-40B4-BE49-F238E27FC236}">
                <a16:creationId xmlns:a16="http://schemas.microsoft.com/office/drawing/2014/main" id="{63B21296-2BCB-FEEC-73C7-96B1C84B9FD1}"/>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
        <p:nvSpPr>
          <p:cNvPr id="2" name="TextBox 1">
            <a:extLst>
              <a:ext uri="{FF2B5EF4-FFF2-40B4-BE49-F238E27FC236}">
                <a16:creationId xmlns:a16="http://schemas.microsoft.com/office/drawing/2014/main" id="{853C45A6-A464-7E53-2470-04BE0C71CA02}"/>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9A55EFD-BF0B-34B9-03F0-853231361B82}"/>
              </a:ext>
            </a:extLst>
          </p:cNvPr>
          <p:cNvGrpSpPr/>
          <p:nvPr/>
        </p:nvGrpSpPr>
        <p:grpSpPr>
          <a:xfrm>
            <a:off x="0" y="0"/>
            <a:ext cx="12192000" cy="6858000"/>
            <a:chOff x="0" y="0"/>
            <a:chExt cx="12192000" cy="6858000"/>
          </a:xfrm>
        </p:grpSpPr>
        <p:pic>
          <p:nvPicPr>
            <p:cNvPr id="56" name="Picture 55" descr="Chart, radar chart&#10;&#10;Description automatically generated">
              <a:extLst>
                <a:ext uri="{FF2B5EF4-FFF2-40B4-BE49-F238E27FC236}">
                  <a16:creationId xmlns:a16="http://schemas.microsoft.com/office/drawing/2014/main" id="{949AFA0F-FC13-A603-8907-CF6E6F883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2848021" cy="2308324"/>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nvGrpSpPr>
            <p:cNvPr id="78" name="Group 77">
              <a:extLst>
                <a:ext uri="{FF2B5EF4-FFF2-40B4-BE49-F238E27FC236}">
                  <a16:creationId xmlns:a16="http://schemas.microsoft.com/office/drawing/2014/main" id="{05C2A64E-8ADA-4FD7-BFCB-5EA942052CF3}"/>
                </a:ext>
              </a:extLst>
            </p:cNvPr>
            <p:cNvGrpSpPr/>
            <p:nvPr/>
          </p:nvGrpSpPr>
          <p:grpSpPr>
            <a:xfrm>
              <a:off x="9111465" y="4692455"/>
              <a:ext cx="2650026" cy="1250702"/>
              <a:chOff x="9033549" y="4654832"/>
              <a:chExt cx="2650026" cy="1250702"/>
            </a:xfrm>
          </p:grpSpPr>
          <p:sp>
            <p:nvSpPr>
              <p:cNvPr id="52" name="TextBox 51">
                <a:extLst>
                  <a:ext uri="{FF2B5EF4-FFF2-40B4-BE49-F238E27FC236}">
                    <a16:creationId xmlns:a16="http://schemas.microsoft.com/office/drawing/2014/main" id="{A8B2F5B7-32F2-5956-89F6-ED6E67C8AE16}"/>
                  </a:ext>
                </a:extLst>
              </p:cNvPr>
              <p:cNvSpPr txBox="1"/>
              <p:nvPr/>
            </p:nvSpPr>
            <p:spPr>
              <a:xfrm>
                <a:off x="9382841" y="4654832"/>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57" name="Rectangle 56">
                <a:extLst>
                  <a:ext uri="{FF2B5EF4-FFF2-40B4-BE49-F238E27FC236}">
                    <a16:creationId xmlns:a16="http://schemas.microsoft.com/office/drawing/2014/main" id="{351D1D00-96F7-AA0C-772D-1585F447FF73}"/>
                  </a:ext>
                </a:extLst>
              </p:cNvPr>
              <p:cNvSpPr/>
              <p:nvPr/>
            </p:nvSpPr>
            <p:spPr>
              <a:xfrm rot="16200000">
                <a:off x="9959676" y="4507322"/>
                <a:ext cx="365760" cy="1287814"/>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760715" y="4659974"/>
                <a:ext cx="365760" cy="1290980"/>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301268" y="5122711"/>
                <a:ext cx="485191" cy="210690"/>
              </a:xfrm>
              <a:prstGeom prst="rect">
                <a:avLst/>
              </a:prstGeom>
              <a:solidFill>
                <a:srgbClr val="92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8DA70-10A0-C453-938F-B258B9BA57FF}"/>
                  </a:ext>
                </a:extLst>
              </p:cNvPr>
              <p:cNvSpPr txBox="1"/>
              <p:nvPr/>
            </p:nvSpPr>
            <p:spPr>
              <a:xfrm>
                <a:off x="9498648" y="5013500"/>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sp>
            <p:nvSpPr>
              <p:cNvPr id="58" name="Rectangle 57">
                <a:extLst>
                  <a:ext uri="{FF2B5EF4-FFF2-40B4-BE49-F238E27FC236}">
                    <a16:creationId xmlns:a16="http://schemas.microsoft.com/office/drawing/2014/main" id="{B8AD626E-F079-77FC-8E4B-BBA80497F93F}"/>
                  </a:ext>
                </a:extLst>
              </p:cNvPr>
              <p:cNvSpPr/>
              <p:nvPr/>
            </p:nvSpPr>
            <p:spPr>
              <a:xfrm>
                <a:off x="9280298" y="4967641"/>
                <a:ext cx="264068" cy="365760"/>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362BBC-B627-AB3D-0136-7BEECB579E88}"/>
                  </a:ext>
                </a:extLst>
              </p:cNvPr>
              <p:cNvSpPr/>
              <p:nvPr/>
            </p:nvSpPr>
            <p:spPr>
              <a:xfrm>
                <a:off x="10786463" y="4968222"/>
                <a:ext cx="155160" cy="161631"/>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F3EAE79-200A-3B4C-5BDD-D95332012CBD}"/>
                  </a:ext>
                </a:extLst>
              </p:cNvPr>
              <p:cNvSpPr/>
              <p:nvPr/>
            </p:nvSpPr>
            <p:spPr>
              <a:xfrm>
                <a:off x="11589084" y="5122203"/>
                <a:ext cx="94491" cy="36576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A088964-3D17-6880-AE3D-3F4C956F0D69}"/>
                  </a:ext>
                </a:extLst>
              </p:cNvPr>
              <p:cNvSpPr/>
              <p:nvPr/>
            </p:nvSpPr>
            <p:spPr>
              <a:xfrm>
                <a:off x="10251449" y="5333401"/>
                <a:ext cx="46654" cy="15456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6CE45A-8B00-8F69-E666-31DE1FC3B1E6}"/>
                  </a:ext>
                </a:extLst>
              </p:cNvPr>
              <p:cNvSpPr/>
              <p:nvPr/>
            </p:nvSpPr>
            <p:spPr>
              <a:xfrm>
                <a:off x="10252720" y="5120210"/>
                <a:ext cx="47841" cy="210690"/>
              </a:xfrm>
              <a:prstGeom prst="rect">
                <a:avLst/>
              </a:prstGeom>
              <a:solidFill>
                <a:srgbClr val="997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F31E651-3639-B8F2-607A-4336C2C4A359}"/>
                  </a:ext>
                </a:extLst>
              </p:cNvPr>
              <p:cNvSpPr/>
              <p:nvPr/>
            </p:nvSpPr>
            <p:spPr>
              <a:xfrm>
                <a:off x="10786463" y="5122401"/>
                <a:ext cx="155160" cy="210690"/>
              </a:xfrm>
              <a:prstGeom prst="rect">
                <a:avLst/>
              </a:prstGeom>
              <a:solidFill>
                <a:srgbClr val="BA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34EA229-AE73-96C7-5CE2-26E979EE2A9D}"/>
                  </a:ext>
                </a:extLst>
              </p:cNvPr>
              <p:cNvSpPr txBox="1"/>
              <p:nvPr/>
            </p:nvSpPr>
            <p:spPr>
              <a:xfrm>
                <a:off x="10725151" y="5170600"/>
                <a:ext cx="869556"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66" name="TextBox 65">
                <a:extLst>
                  <a:ext uri="{FF2B5EF4-FFF2-40B4-BE49-F238E27FC236}">
                    <a16:creationId xmlns:a16="http://schemas.microsoft.com/office/drawing/2014/main" id="{7C31D103-3B2E-981D-78F3-1DF48ED3F9FC}"/>
                  </a:ext>
                </a:extLst>
              </p:cNvPr>
              <p:cNvSpPr txBox="1"/>
              <p:nvPr/>
            </p:nvSpPr>
            <p:spPr>
              <a:xfrm>
                <a:off x="9033549" y="5474647"/>
                <a:ext cx="755653" cy="430887"/>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Standard </a:t>
                </a:r>
              </a:p>
              <a:p>
                <a:pPr algn="ctr"/>
                <a:r>
                  <a:rPr lang="en-US" sz="1100" dirty="0">
                    <a:latin typeface="Source Sans Pro Light" panose="020B0403030403020204" pitchFamily="34" charset="0"/>
                    <a:ea typeface="Source Sans Pro Light" panose="020B0403030403020204" pitchFamily="34" charset="0"/>
                  </a:rPr>
                  <a:t>Error</a:t>
                </a:r>
              </a:p>
            </p:txBody>
          </p:sp>
          <p:cxnSp>
            <p:nvCxnSpPr>
              <p:cNvPr id="70" name="Straight Connector 69">
                <a:extLst>
                  <a:ext uri="{FF2B5EF4-FFF2-40B4-BE49-F238E27FC236}">
                    <a16:creationId xmlns:a16="http://schemas.microsoft.com/office/drawing/2014/main" id="{A3F65ADA-2520-CB81-A50E-5DD03655C73A}"/>
                  </a:ext>
                </a:extLst>
              </p:cNvPr>
              <p:cNvCxnSpPr/>
              <p:nvPr/>
            </p:nvCxnSpPr>
            <p:spPr>
              <a:xfrm>
                <a:off x="9280298" y="5410681"/>
                <a:ext cx="274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0DA265-7E24-8159-0406-111EDC9858F4}"/>
                  </a:ext>
                </a:extLst>
              </p:cNvPr>
              <p:cNvCxnSpPr>
                <a:cxnSpLocks/>
              </p:cNvCxnSpPr>
              <p:nvPr/>
            </p:nvCxnSpPr>
            <p:spPr>
              <a:xfrm>
                <a:off x="9233366" y="5359855"/>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EAC5AA-0A88-3360-91D9-43E1CBEF2C11}"/>
                  </a:ext>
                </a:extLst>
              </p:cNvPr>
              <p:cNvCxnSpPr>
                <a:cxnSpLocks/>
              </p:cNvCxnSpPr>
              <p:nvPr/>
            </p:nvCxnSpPr>
            <p:spPr>
              <a:xfrm>
                <a:off x="9502533" y="5355752"/>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6AF1748-FFB6-4DD7-5584-0757682A3010}"/>
                  </a:ext>
                </a:extLst>
              </p:cNvPr>
              <p:cNvCxnSpPr>
                <a:cxnSpLocks/>
              </p:cNvCxnSpPr>
              <p:nvPr/>
            </p:nvCxnSpPr>
            <p:spPr>
              <a:xfrm>
                <a:off x="9555203" y="5354736"/>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9D05D1E-F6A1-ABED-DA8E-FAF8F960B60A}"/>
                  </a:ext>
                </a:extLst>
              </p:cNvPr>
              <p:cNvCxnSpPr>
                <a:cxnSpLocks/>
              </p:cNvCxnSpPr>
              <p:nvPr/>
            </p:nvCxnSpPr>
            <p:spPr>
              <a:xfrm>
                <a:off x="9280298" y="5358839"/>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99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89837751-9A59-A0AC-F9B2-C1DFA47A2B54}"/>
              </a:ext>
            </a:extLst>
          </p:cNvPr>
          <p:cNvGrpSpPr/>
          <p:nvPr/>
        </p:nvGrpSpPr>
        <p:grpSpPr>
          <a:xfrm>
            <a:off x="0" y="0"/>
            <a:ext cx="12192000" cy="6858000"/>
            <a:chOff x="0" y="0"/>
            <a:chExt cx="12192000" cy="6858000"/>
          </a:xfrm>
        </p:grpSpPr>
        <p:pic>
          <p:nvPicPr>
            <p:cNvPr id="27" name="Picture 26" descr="Chart, radar chart&#10;&#10;Description automatically generated">
              <a:extLst>
                <a:ext uri="{FF2B5EF4-FFF2-40B4-BE49-F238E27FC236}">
                  <a16:creationId xmlns:a16="http://schemas.microsoft.com/office/drawing/2014/main" id="{0ACC44A0-5CCF-C297-392A-0C7E330F3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94704" y="2367958"/>
              <a:ext cx="753732" cy="400110"/>
            </a:xfrm>
            <a:prstGeom prst="rect">
              <a:avLst/>
            </a:prstGeom>
            <a:noFill/>
          </p:spPr>
          <p:txBody>
            <a:bodyPr wrap="none" rtlCol="0">
              <a:spAutoFit/>
            </a:bodyPr>
            <a:lstStyle/>
            <a:p>
              <a:r>
                <a:rPr lang="en-US" sz="1000" dirty="0">
                  <a:latin typeface="Source Sans Pro Light" panose="020B0604020202020204" pitchFamily="34" charset="0"/>
                  <a:cs typeface="Times New Roman" panose="02020603050405020304" pitchFamily="18" charset="0"/>
                </a:rPr>
                <a:t> Spawning </a:t>
              </a:r>
            </a:p>
            <a:p>
              <a:pPr algn="ctr"/>
              <a:r>
                <a:rPr lang="en-US" sz="10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155573" y="1789795"/>
              <a:ext cx="728083" cy="400110"/>
            </a:xfrm>
            <a:prstGeom prst="rect">
              <a:avLst/>
            </a:prstGeom>
            <a:noFill/>
          </p:spPr>
          <p:txBody>
            <a:bodyPr wrap="none" rtlCol="0">
              <a:spAutoFit/>
            </a:bodyPr>
            <a:lstStyle/>
            <a:p>
              <a:pPr algn="ctr"/>
              <a:r>
                <a:rPr lang="en-US" sz="1000" dirty="0">
                  <a:latin typeface="Source Sans Pro Light" panose="020B0604020202020204" pitchFamily="34" charset="0"/>
                  <a:cs typeface="Times New Roman" panose="02020603050405020304" pitchFamily="18" charset="0"/>
                </a:rPr>
                <a:t>Spawning </a:t>
              </a:r>
            </a:p>
            <a:p>
              <a:pPr algn="ctr"/>
              <a:r>
                <a:rPr lang="en-US" sz="10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6762" y="3174721"/>
              <a:ext cx="2351171" cy="1121028"/>
              <a:chOff x="2304670" y="3220162"/>
              <a:chExt cx="1691640" cy="806566"/>
            </a:xfrm>
          </p:grpSpPr>
          <p:sp>
            <p:nvSpPr>
              <p:cNvPr id="20" name="TextBox 19">
                <a:extLst>
                  <a:ext uri="{FF2B5EF4-FFF2-40B4-BE49-F238E27FC236}">
                    <a16:creationId xmlns:a16="http://schemas.microsoft.com/office/drawing/2014/main" id="{955A7CE5-80B7-11A5-3983-7037E6E3B1B5}"/>
                  </a:ext>
                </a:extLst>
              </p:cNvPr>
              <p:cNvSpPr txBox="1"/>
              <p:nvPr/>
            </p:nvSpPr>
            <p:spPr>
              <a:xfrm>
                <a:off x="2546074" y="3760998"/>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670" y="3220162"/>
                <a:ext cx="1691640" cy="619782"/>
              </a:xfrm>
              <a:prstGeom prst="rect">
                <a:avLst/>
              </a:prstGeom>
            </p:spPr>
          </p:pic>
        </p:grpSp>
        <p:grpSp>
          <p:nvGrpSpPr>
            <p:cNvPr id="33" name="Group 32">
              <a:extLst>
                <a:ext uri="{FF2B5EF4-FFF2-40B4-BE49-F238E27FC236}">
                  <a16:creationId xmlns:a16="http://schemas.microsoft.com/office/drawing/2014/main" id="{57E7267C-F21E-BDDB-9390-B7FE51F63E70}"/>
                </a:ext>
              </a:extLst>
            </p:cNvPr>
            <p:cNvGrpSpPr/>
            <p:nvPr/>
          </p:nvGrpSpPr>
          <p:grpSpPr>
            <a:xfrm>
              <a:off x="8074847" y="2882374"/>
              <a:ext cx="2125717" cy="1418916"/>
              <a:chOff x="8074847" y="2639390"/>
              <a:chExt cx="2125717" cy="1418916"/>
            </a:xfrm>
          </p:grpSpPr>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nvGrpSpPr>
            <p:cNvPr id="46" name="Group 45">
              <a:extLst>
                <a:ext uri="{FF2B5EF4-FFF2-40B4-BE49-F238E27FC236}">
                  <a16:creationId xmlns:a16="http://schemas.microsoft.com/office/drawing/2014/main" id="{F7D8CF49-8401-3B59-F8DC-E55F786DBB65}"/>
                </a:ext>
              </a:extLst>
            </p:cNvPr>
            <p:cNvGrpSpPr/>
            <p:nvPr/>
          </p:nvGrpSpPr>
          <p:grpSpPr>
            <a:xfrm>
              <a:off x="546490" y="3504113"/>
              <a:ext cx="5216357" cy="2122556"/>
              <a:chOff x="546490" y="3504113"/>
              <a:chExt cx="5216357" cy="2122556"/>
            </a:xfrm>
          </p:grpSpPr>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2-4 years for the eggs to mature.</a:t>
                </a:r>
              </a:p>
              <a:p>
                <a:endParaRPr lang="en-US" sz="1200" dirty="0">
                  <a:solidFill>
                    <a:schemeClr val="bg1">
                      <a:lumMod val="50000"/>
                    </a:schemeClr>
                  </a:solidFill>
                </a:endParaRPr>
              </a:p>
            </p:txBody>
          </p:sp>
        </p:grpSp>
        <p:grpSp>
          <p:nvGrpSpPr>
            <p:cNvPr id="37" name="Group 36">
              <a:extLst>
                <a:ext uri="{FF2B5EF4-FFF2-40B4-BE49-F238E27FC236}">
                  <a16:creationId xmlns:a16="http://schemas.microsoft.com/office/drawing/2014/main" id="{18499E16-236F-6AAA-501B-7BA1C054A615}"/>
                </a:ext>
              </a:extLst>
            </p:cNvPr>
            <p:cNvGrpSpPr/>
            <p:nvPr/>
          </p:nvGrpSpPr>
          <p:grpSpPr>
            <a:xfrm>
              <a:off x="6017956" y="4543284"/>
              <a:ext cx="5893517" cy="1569660"/>
              <a:chOff x="6017956" y="4044522"/>
              <a:chExt cx="5893517" cy="1569660"/>
            </a:xfrm>
          </p:grpSpPr>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2848021" cy="1569660"/>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608637-739B-BF42-54B1-C0756F9C95EA}"/>
                  </a:ext>
                </a:extLst>
              </p:cNvPr>
              <p:cNvSpPr txBox="1"/>
              <p:nvPr/>
            </p:nvSpPr>
            <p:spPr>
              <a:xfrm>
                <a:off x="6017956" y="4065670"/>
                <a:ext cx="5893517"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r>
                  <a:rPr lang="en-US" dirty="0"/>
                  <a:t>HOW TO READ THE PLOT</a:t>
                </a:r>
              </a:p>
            </p:txBody>
          </p:sp>
        </p:grpSp>
        <p:sp>
          <p:nvSpPr>
            <p:cNvPr id="2" name="TextBox 1">
              <a:extLst>
                <a:ext uri="{FF2B5EF4-FFF2-40B4-BE49-F238E27FC236}">
                  <a16:creationId xmlns:a16="http://schemas.microsoft.com/office/drawing/2014/main" id="{956A0E0A-9ECE-F9A3-3F0B-9F99C43F1477}"/>
                </a:ext>
              </a:extLst>
            </p:cNvPr>
            <p:cNvSpPr txBox="1"/>
            <p:nvPr/>
          </p:nvSpPr>
          <p:spPr>
            <a:xfrm>
              <a:off x="7784096" y="2182343"/>
              <a:ext cx="753732" cy="400110"/>
            </a:xfrm>
            <a:prstGeom prst="rect">
              <a:avLst/>
            </a:prstGeom>
            <a:noFill/>
          </p:spPr>
          <p:txBody>
            <a:bodyPr wrap="none" rtlCol="0">
              <a:spAutoFit/>
            </a:bodyPr>
            <a:lstStyle/>
            <a:p>
              <a:r>
                <a:rPr lang="en-US" sz="1000" dirty="0">
                  <a:latin typeface="Source Sans Pro Light" panose="020B0604020202020204" pitchFamily="34" charset="0"/>
                  <a:cs typeface="Times New Roman" panose="02020603050405020304" pitchFamily="18" charset="0"/>
                </a:rPr>
                <a:t> Spawning </a:t>
              </a:r>
            </a:p>
            <a:p>
              <a:pPr algn="ctr"/>
              <a:r>
                <a:rPr lang="en-US" sz="10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198956" y="1789796"/>
              <a:ext cx="728083" cy="400110"/>
            </a:xfrm>
            <a:prstGeom prst="rect">
              <a:avLst/>
            </a:prstGeom>
            <a:noFill/>
          </p:spPr>
          <p:txBody>
            <a:bodyPr wrap="none" rtlCol="0">
              <a:spAutoFit/>
            </a:bodyPr>
            <a:lstStyle/>
            <a:p>
              <a:pPr algn="ctr"/>
              <a:r>
                <a:rPr lang="en-US" sz="1000" dirty="0">
                  <a:latin typeface="Source Sans Pro Light" panose="020B0604020202020204" pitchFamily="34" charset="0"/>
                  <a:cs typeface="Times New Roman" panose="02020603050405020304" pitchFamily="18" charset="0"/>
                </a:rPr>
                <a:t>Spawning </a:t>
              </a:r>
            </a:p>
            <a:p>
              <a:pPr algn="ctr"/>
              <a:r>
                <a:rPr lang="en-US" sz="1000" dirty="0">
                  <a:latin typeface="Source Sans Pro Light" panose="020B0604020202020204" pitchFamily="34" charset="0"/>
                  <a:cs typeface="Times New Roman" panose="02020603050405020304" pitchFamily="18" charset="0"/>
                </a:rPr>
                <a:t>Ends</a:t>
              </a:r>
            </a:p>
          </p:txBody>
        </p:sp>
        <p:pic>
          <p:nvPicPr>
            <p:cNvPr id="48" name="Picture 47" descr="Chart, radar chart&#10;&#10;Description automatically generated">
              <a:extLst>
                <a:ext uri="{FF2B5EF4-FFF2-40B4-BE49-F238E27FC236}">
                  <a16:creationId xmlns:a16="http://schemas.microsoft.com/office/drawing/2014/main" id="{31F0C04A-C512-6FE1-A73C-AB018A37F1A3}"/>
                </a:ext>
              </a:extLst>
            </p:cNvPr>
            <p:cNvPicPr>
              <a:picLocks noChangeAspect="1"/>
            </p:cNvPicPr>
            <p:nvPr/>
          </p:nvPicPr>
          <p:blipFill rotWithShape="1">
            <a:blip r:embed="rId10">
              <a:extLst>
                <a:ext uri="{28A0092B-C50C-407E-A947-70E740481C1C}">
                  <a14:useLocalDpi xmlns:a14="http://schemas.microsoft.com/office/drawing/2010/main" val="0"/>
                </a:ext>
              </a:extLst>
            </a:blip>
            <a:srcRect l="36774" t="92200" r="48926"/>
            <a:stretch/>
          </p:blipFill>
          <p:spPr>
            <a:xfrm>
              <a:off x="9586393" y="4987564"/>
              <a:ext cx="1743464" cy="534900"/>
            </a:xfrm>
            <a:prstGeom prst="rect">
              <a:avLst/>
            </a:prstGeom>
          </p:spPr>
        </p:pic>
        <p:pic>
          <p:nvPicPr>
            <p:cNvPr id="49" name="Picture 48" descr="Chart, radar chart&#10;&#10;Description automatically generated">
              <a:extLst>
                <a:ext uri="{FF2B5EF4-FFF2-40B4-BE49-F238E27FC236}">
                  <a16:creationId xmlns:a16="http://schemas.microsoft.com/office/drawing/2014/main" id="{BE968BC4-C269-CF91-EFDE-F719BD177036}"/>
                </a:ext>
              </a:extLst>
            </p:cNvPr>
            <p:cNvPicPr>
              <a:picLocks noChangeAspect="1"/>
            </p:cNvPicPr>
            <p:nvPr/>
          </p:nvPicPr>
          <p:blipFill rotWithShape="1">
            <a:blip r:embed="rId10">
              <a:extLst>
                <a:ext uri="{28A0092B-C50C-407E-A947-70E740481C1C}">
                  <a14:useLocalDpi xmlns:a14="http://schemas.microsoft.com/office/drawing/2010/main" val="0"/>
                </a:ext>
              </a:extLst>
            </a:blip>
            <a:srcRect l="50856" t="92079" r="36268"/>
            <a:stretch/>
          </p:blipFill>
          <p:spPr>
            <a:xfrm>
              <a:off x="9806105" y="5577676"/>
              <a:ext cx="1569862" cy="543195"/>
            </a:xfrm>
            <a:prstGeom prst="rect">
              <a:avLst/>
            </a:prstGeom>
          </p:spPr>
        </p:pic>
        <p:sp>
          <p:nvSpPr>
            <p:cNvPr id="55" name="TextBox 54">
              <a:extLst>
                <a:ext uri="{FF2B5EF4-FFF2-40B4-BE49-F238E27FC236}">
                  <a16:creationId xmlns:a16="http://schemas.microsoft.com/office/drawing/2014/main" id="{1E348686-2A6F-4536-9107-C8991A23357E}"/>
                </a:ext>
              </a:extLst>
            </p:cNvPr>
            <p:cNvSpPr txBox="1"/>
            <p:nvPr/>
          </p:nvSpPr>
          <p:spPr>
            <a:xfrm>
              <a:off x="2999733" y="1104323"/>
              <a:ext cx="599906"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2099</a:t>
              </a:r>
            </a:p>
          </p:txBody>
        </p:sp>
        <p:sp>
          <p:nvSpPr>
            <p:cNvPr id="63" name="TextBox 62">
              <a:extLst>
                <a:ext uri="{FF2B5EF4-FFF2-40B4-BE49-F238E27FC236}">
                  <a16:creationId xmlns:a16="http://schemas.microsoft.com/office/drawing/2014/main" id="{EBA2C28E-58B4-0352-C35B-9699AC910AB7}"/>
                </a:ext>
              </a:extLst>
            </p:cNvPr>
            <p:cNvSpPr txBox="1"/>
            <p:nvPr/>
          </p:nvSpPr>
          <p:spPr>
            <a:xfrm>
              <a:off x="2999733" y="2956370"/>
              <a:ext cx="599906"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1950</a:t>
              </a:r>
            </a:p>
          </p:txBody>
        </p:sp>
        <p:sp>
          <p:nvSpPr>
            <p:cNvPr id="69" name="TextBox 68">
              <a:extLst>
                <a:ext uri="{FF2B5EF4-FFF2-40B4-BE49-F238E27FC236}">
                  <a16:creationId xmlns:a16="http://schemas.microsoft.com/office/drawing/2014/main" id="{2D3EF869-5A9E-375B-B384-A4E8EB839060}"/>
                </a:ext>
              </a:extLst>
            </p:cNvPr>
            <p:cNvSpPr txBox="1"/>
            <p:nvPr/>
          </p:nvSpPr>
          <p:spPr>
            <a:xfrm>
              <a:off x="9039229" y="1107827"/>
              <a:ext cx="599906"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2099</a:t>
              </a:r>
            </a:p>
          </p:txBody>
        </p:sp>
        <p:sp>
          <p:nvSpPr>
            <p:cNvPr id="72" name="TextBox 71">
              <a:extLst>
                <a:ext uri="{FF2B5EF4-FFF2-40B4-BE49-F238E27FC236}">
                  <a16:creationId xmlns:a16="http://schemas.microsoft.com/office/drawing/2014/main" id="{76618EF7-087E-1043-53A2-556EA3F99540}"/>
                </a:ext>
              </a:extLst>
            </p:cNvPr>
            <p:cNvSpPr txBox="1"/>
            <p:nvPr/>
          </p:nvSpPr>
          <p:spPr>
            <a:xfrm>
              <a:off x="9039229" y="2959874"/>
              <a:ext cx="599906"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1950</a:t>
              </a:r>
            </a:p>
          </p:txBody>
        </p:sp>
      </p:grpSp>
    </p:spTree>
    <p:extLst>
      <p:ext uri="{BB962C8B-B14F-4D97-AF65-F5344CB8AC3E}">
        <p14:creationId xmlns:p14="http://schemas.microsoft.com/office/powerpoint/2010/main" val="96394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TotalTime>
  <Words>1328</Words>
  <Application>Microsoft Office PowerPoint</Application>
  <PresentationFormat>Widescreen</PresentationFormat>
  <Paragraphs>255</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2023-04-22T06:22:21Z</dcterms:modified>
</cp:coreProperties>
</file>